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1" r:id="rId3"/>
    <p:sldId id="258" r:id="rId4"/>
    <p:sldId id="260" r:id="rId5"/>
    <p:sldId id="262" r:id="rId6"/>
    <p:sldId id="282" r:id="rId7"/>
    <p:sldId id="280" r:id="rId8"/>
    <p:sldId id="268" r:id="rId9"/>
    <p:sldId id="269" r:id="rId10"/>
    <p:sldId id="271" r:id="rId11"/>
    <p:sldId id="270" r:id="rId12"/>
    <p:sldId id="272" r:id="rId13"/>
    <p:sldId id="273" r:id="rId14"/>
    <p:sldId id="274" r:id="rId15"/>
    <p:sldId id="278" r:id="rId16"/>
    <p:sldId id="279" r:id="rId17"/>
    <p:sldId id="276" r:id="rId18"/>
    <p:sldId id="2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00" autoAdjust="0"/>
    <p:restoredTop sz="69952" autoAdjust="0"/>
  </p:normalViewPr>
  <p:slideViewPr>
    <p:cSldViewPr snapToGrid="0">
      <p:cViewPr varScale="1">
        <p:scale>
          <a:sx n="60" d="100"/>
          <a:sy n="60" d="100"/>
        </p:scale>
        <p:origin x="1320" y="154"/>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maso, Chris P., M.S." userId="4e3d51a3-7eac-4c22-9e8d-a8b38a0b7bf7" providerId="ADAL" clId="{9F636A1E-624C-4C57-BCBB-F55034FF416F}"/>
    <pc:docChg chg="undo custSel addSld delSld modSld sldOrd">
      <pc:chgData name="Tommaso, Chris P., M.S." userId="4e3d51a3-7eac-4c22-9e8d-a8b38a0b7bf7" providerId="ADAL" clId="{9F636A1E-624C-4C57-BCBB-F55034FF416F}" dt="2024-09-12T20:29:36.436" v="1019"/>
      <pc:docMkLst>
        <pc:docMk/>
      </pc:docMkLst>
      <pc:sldChg chg="addSp modSp mod setBg">
        <pc:chgData name="Tommaso, Chris P., M.S." userId="4e3d51a3-7eac-4c22-9e8d-a8b38a0b7bf7" providerId="ADAL" clId="{9F636A1E-624C-4C57-BCBB-F55034FF416F}" dt="2024-09-12T20:11:38.927" v="1015" actId="26606"/>
        <pc:sldMkLst>
          <pc:docMk/>
          <pc:sldMk cId="1756163861" sldId="256"/>
        </pc:sldMkLst>
        <pc:spChg chg="mod">
          <ac:chgData name="Tommaso, Chris P., M.S." userId="4e3d51a3-7eac-4c22-9e8d-a8b38a0b7bf7" providerId="ADAL" clId="{9F636A1E-624C-4C57-BCBB-F55034FF416F}" dt="2024-09-12T20:11:38.927" v="1015" actId="26606"/>
          <ac:spMkLst>
            <pc:docMk/>
            <pc:sldMk cId="1756163861" sldId="256"/>
            <ac:spMk id="2" creationId="{5EA12128-B3E2-4421-6481-7CD3F47F65AD}"/>
          </ac:spMkLst>
        </pc:spChg>
        <pc:spChg chg="mod">
          <ac:chgData name="Tommaso, Chris P., M.S." userId="4e3d51a3-7eac-4c22-9e8d-a8b38a0b7bf7" providerId="ADAL" clId="{9F636A1E-624C-4C57-BCBB-F55034FF416F}" dt="2024-09-12T20:11:38.927" v="1015" actId="26606"/>
          <ac:spMkLst>
            <pc:docMk/>
            <pc:sldMk cId="1756163861" sldId="256"/>
            <ac:spMk id="3" creationId="{EB2E9B57-1950-BFA6-C877-FD55F09AD1BA}"/>
          </ac:spMkLst>
        </pc:spChg>
        <pc:spChg chg="add">
          <ac:chgData name="Tommaso, Chris P., M.S." userId="4e3d51a3-7eac-4c22-9e8d-a8b38a0b7bf7" providerId="ADAL" clId="{9F636A1E-624C-4C57-BCBB-F55034FF416F}" dt="2024-09-12T20:11:38.927" v="1015" actId="26606"/>
          <ac:spMkLst>
            <pc:docMk/>
            <pc:sldMk cId="1756163861" sldId="256"/>
            <ac:spMk id="8" creationId="{0E30439A-8A5B-46EC-8283-9B6B031D40D0}"/>
          </ac:spMkLst>
        </pc:spChg>
        <pc:spChg chg="add">
          <ac:chgData name="Tommaso, Chris P., M.S." userId="4e3d51a3-7eac-4c22-9e8d-a8b38a0b7bf7" providerId="ADAL" clId="{9F636A1E-624C-4C57-BCBB-F55034FF416F}" dt="2024-09-12T20:11:38.927" v="1015" actId="26606"/>
          <ac:spMkLst>
            <pc:docMk/>
            <pc:sldMk cId="1756163861" sldId="256"/>
            <ac:spMk id="10" creationId="{5CEAD642-85CF-4750-8432-7C80C901F001}"/>
          </ac:spMkLst>
        </pc:spChg>
        <pc:spChg chg="add">
          <ac:chgData name="Tommaso, Chris P., M.S." userId="4e3d51a3-7eac-4c22-9e8d-a8b38a0b7bf7" providerId="ADAL" clId="{9F636A1E-624C-4C57-BCBB-F55034FF416F}" dt="2024-09-12T20:11:38.927" v="1015" actId="26606"/>
          <ac:spMkLst>
            <pc:docMk/>
            <pc:sldMk cId="1756163861" sldId="256"/>
            <ac:spMk id="12" creationId="{FA33EEAE-15D5-4119-8C1E-89D943F911EF}"/>
          </ac:spMkLst>
        </pc:spChg>
        <pc:spChg chg="add">
          <ac:chgData name="Tommaso, Chris P., M.S." userId="4e3d51a3-7eac-4c22-9e8d-a8b38a0b7bf7" providerId="ADAL" clId="{9F636A1E-624C-4C57-BCBB-F55034FF416F}" dt="2024-09-12T20:11:38.927" v="1015" actId="26606"/>
          <ac:spMkLst>
            <pc:docMk/>
            <pc:sldMk cId="1756163861" sldId="256"/>
            <ac:spMk id="14" creationId="{730D8B3B-9B80-4025-B934-26DC7D7CD231}"/>
          </ac:spMkLst>
        </pc:spChg>
        <pc:spChg chg="add">
          <ac:chgData name="Tommaso, Chris P., M.S." userId="4e3d51a3-7eac-4c22-9e8d-a8b38a0b7bf7" providerId="ADAL" clId="{9F636A1E-624C-4C57-BCBB-F55034FF416F}" dt="2024-09-12T20:11:38.927" v="1015" actId="26606"/>
          <ac:spMkLst>
            <pc:docMk/>
            <pc:sldMk cId="1756163861" sldId="256"/>
            <ac:spMk id="16" creationId="{B5A1B09C-1565-46F8-B70F-621C5EB48A09}"/>
          </ac:spMkLst>
        </pc:spChg>
        <pc:spChg chg="add">
          <ac:chgData name="Tommaso, Chris P., M.S." userId="4e3d51a3-7eac-4c22-9e8d-a8b38a0b7bf7" providerId="ADAL" clId="{9F636A1E-624C-4C57-BCBB-F55034FF416F}" dt="2024-09-12T20:11:38.927" v="1015" actId="26606"/>
          <ac:spMkLst>
            <pc:docMk/>
            <pc:sldMk cId="1756163861" sldId="256"/>
            <ac:spMk id="18" creationId="{8C516CC8-80AC-446C-A56E-9F54B7210402}"/>
          </ac:spMkLst>
        </pc:spChg>
        <pc:spChg chg="add">
          <ac:chgData name="Tommaso, Chris P., M.S." userId="4e3d51a3-7eac-4c22-9e8d-a8b38a0b7bf7" providerId="ADAL" clId="{9F636A1E-624C-4C57-BCBB-F55034FF416F}" dt="2024-09-12T20:11:38.927" v="1015" actId="26606"/>
          <ac:spMkLst>
            <pc:docMk/>
            <pc:sldMk cId="1756163861" sldId="256"/>
            <ac:spMk id="20" creationId="{53947E58-F088-49F1-A3D1-DEA690192E84}"/>
          </ac:spMkLst>
        </pc:spChg>
      </pc:sldChg>
      <pc:sldChg chg="del">
        <pc:chgData name="Tommaso, Chris P., M.S." userId="4e3d51a3-7eac-4c22-9e8d-a8b38a0b7bf7" providerId="ADAL" clId="{9F636A1E-624C-4C57-BCBB-F55034FF416F}" dt="2024-09-12T20:12:32.437" v="1017" actId="47"/>
        <pc:sldMkLst>
          <pc:docMk/>
          <pc:sldMk cId="798770616" sldId="259"/>
        </pc:sldMkLst>
      </pc:sldChg>
      <pc:sldChg chg="modSp modAnim">
        <pc:chgData name="Tommaso, Chris P., M.S." userId="4e3d51a3-7eac-4c22-9e8d-a8b38a0b7bf7" providerId="ADAL" clId="{9F636A1E-624C-4C57-BCBB-F55034FF416F}" dt="2024-09-12T19:44:24.797" v="1001" actId="122"/>
        <pc:sldMkLst>
          <pc:docMk/>
          <pc:sldMk cId="3773940483" sldId="263"/>
        </pc:sldMkLst>
        <pc:graphicFrameChg chg="mod">
          <ac:chgData name="Tommaso, Chris P., M.S." userId="4e3d51a3-7eac-4c22-9e8d-a8b38a0b7bf7" providerId="ADAL" clId="{9F636A1E-624C-4C57-BCBB-F55034FF416F}" dt="2024-09-12T19:44:24.797" v="1001" actId="122"/>
          <ac:graphicFrameMkLst>
            <pc:docMk/>
            <pc:sldMk cId="3773940483" sldId="263"/>
            <ac:graphicFrameMk id="2" creationId="{D3E426FE-7E68-44D3-1C1E-FB6DB2FF47C5}"/>
          </ac:graphicFrameMkLst>
        </pc:graphicFrameChg>
      </pc:sldChg>
      <pc:sldChg chg="modSp del mod modNotesTx">
        <pc:chgData name="Tommaso, Chris P., M.S." userId="4e3d51a3-7eac-4c22-9e8d-a8b38a0b7bf7" providerId="ADAL" clId="{9F636A1E-624C-4C57-BCBB-F55034FF416F}" dt="2024-09-12T20:11:19.665" v="1014" actId="47"/>
        <pc:sldMkLst>
          <pc:docMk/>
          <pc:sldMk cId="1171793618" sldId="264"/>
        </pc:sldMkLst>
        <pc:spChg chg="mod">
          <ac:chgData name="Tommaso, Chris P., M.S." userId="4e3d51a3-7eac-4c22-9e8d-a8b38a0b7bf7" providerId="ADAL" clId="{9F636A1E-624C-4C57-BCBB-F55034FF416F}" dt="2024-09-12T19:38:43.293" v="983" actId="21"/>
          <ac:spMkLst>
            <pc:docMk/>
            <pc:sldMk cId="1171793618" sldId="264"/>
            <ac:spMk id="3" creationId="{7A170C12-CF31-8C93-3C9A-A4A0BCB7DA62}"/>
          </ac:spMkLst>
        </pc:spChg>
      </pc:sldChg>
      <pc:sldChg chg="modSp del mod modNotesTx">
        <pc:chgData name="Tommaso, Chris P., M.S." userId="4e3d51a3-7eac-4c22-9e8d-a8b38a0b7bf7" providerId="ADAL" clId="{9F636A1E-624C-4C57-BCBB-F55034FF416F}" dt="2024-09-12T20:11:19.665" v="1014" actId="47"/>
        <pc:sldMkLst>
          <pc:docMk/>
          <pc:sldMk cId="3760948445" sldId="265"/>
        </pc:sldMkLst>
        <pc:spChg chg="mod">
          <ac:chgData name="Tommaso, Chris P., M.S." userId="4e3d51a3-7eac-4c22-9e8d-a8b38a0b7bf7" providerId="ADAL" clId="{9F636A1E-624C-4C57-BCBB-F55034FF416F}" dt="2024-09-12T19:38:49.587" v="985" actId="21"/>
          <ac:spMkLst>
            <pc:docMk/>
            <pc:sldMk cId="3760948445" sldId="265"/>
            <ac:spMk id="3" creationId="{9130AE34-9796-7E63-6E7A-0A862A44B452}"/>
          </ac:spMkLst>
        </pc:spChg>
      </pc:sldChg>
      <pc:sldChg chg="modSp del mod modNotesTx">
        <pc:chgData name="Tommaso, Chris P., M.S." userId="4e3d51a3-7eac-4c22-9e8d-a8b38a0b7bf7" providerId="ADAL" clId="{9F636A1E-624C-4C57-BCBB-F55034FF416F}" dt="2024-09-12T20:11:19.665" v="1014" actId="47"/>
        <pc:sldMkLst>
          <pc:docMk/>
          <pc:sldMk cId="1256563137" sldId="266"/>
        </pc:sldMkLst>
        <pc:spChg chg="mod">
          <ac:chgData name="Tommaso, Chris P., M.S." userId="4e3d51a3-7eac-4c22-9e8d-a8b38a0b7bf7" providerId="ADAL" clId="{9F636A1E-624C-4C57-BCBB-F55034FF416F}" dt="2024-09-12T19:39:02.225" v="989" actId="21"/>
          <ac:spMkLst>
            <pc:docMk/>
            <pc:sldMk cId="1256563137" sldId="266"/>
            <ac:spMk id="3" creationId="{AF78306C-14B8-66D8-20FF-CD1555762EEA}"/>
          </ac:spMkLst>
        </pc:spChg>
      </pc:sldChg>
      <pc:sldChg chg="addSp delSp modSp mod setBg modNotesTx">
        <pc:chgData name="Tommaso, Chris P., M.S." userId="4e3d51a3-7eac-4c22-9e8d-a8b38a0b7bf7" providerId="ADAL" clId="{9F636A1E-624C-4C57-BCBB-F55034FF416F}" dt="2024-09-11T17:40:35.161" v="879" actId="26606"/>
        <pc:sldMkLst>
          <pc:docMk/>
          <pc:sldMk cId="2861192913" sldId="267"/>
        </pc:sldMkLst>
        <pc:spChg chg="mod ord">
          <ac:chgData name="Tommaso, Chris P., M.S." userId="4e3d51a3-7eac-4c22-9e8d-a8b38a0b7bf7" providerId="ADAL" clId="{9F636A1E-624C-4C57-BCBB-F55034FF416F}" dt="2024-09-11T17:40:35.161" v="879" actId="26606"/>
          <ac:spMkLst>
            <pc:docMk/>
            <pc:sldMk cId="2861192913" sldId="267"/>
            <ac:spMk id="2" creationId="{555D95A2-0FFB-220E-2157-4EB987493847}"/>
          </ac:spMkLst>
        </pc:spChg>
        <pc:spChg chg="del mod">
          <ac:chgData name="Tommaso, Chris P., M.S." userId="4e3d51a3-7eac-4c22-9e8d-a8b38a0b7bf7" providerId="ADAL" clId="{9F636A1E-624C-4C57-BCBB-F55034FF416F}" dt="2024-09-11T17:39:34.917" v="868"/>
          <ac:spMkLst>
            <pc:docMk/>
            <pc:sldMk cId="2861192913" sldId="267"/>
            <ac:spMk id="3" creationId="{9464F7E3-FD92-B142-F6DD-BA03511D41A0}"/>
          </ac:spMkLst>
        </pc:spChg>
        <pc:spChg chg="add del">
          <ac:chgData name="Tommaso, Chris P., M.S." userId="4e3d51a3-7eac-4c22-9e8d-a8b38a0b7bf7" providerId="ADAL" clId="{9F636A1E-624C-4C57-BCBB-F55034FF416F}" dt="2024-09-11T17:40:03.072" v="876" actId="26606"/>
          <ac:spMkLst>
            <pc:docMk/>
            <pc:sldMk cId="2861192913" sldId="267"/>
            <ac:spMk id="10" creationId="{0671A8AE-40A1-4631-A6B8-581AFF065482}"/>
          </ac:spMkLst>
        </pc:spChg>
        <pc:spChg chg="add del">
          <ac:chgData name="Tommaso, Chris P., M.S." userId="4e3d51a3-7eac-4c22-9e8d-a8b38a0b7bf7" providerId="ADAL" clId="{9F636A1E-624C-4C57-BCBB-F55034FF416F}" dt="2024-09-11T17:40:03.072" v="876" actId="26606"/>
          <ac:spMkLst>
            <pc:docMk/>
            <pc:sldMk cId="2861192913" sldId="267"/>
            <ac:spMk id="12" creationId="{AB58EF07-17C2-48CF-ABB0-EEF1F17CB8F0}"/>
          </ac:spMkLst>
        </pc:spChg>
        <pc:spChg chg="add del">
          <ac:chgData name="Tommaso, Chris P., M.S." userId="4e3d51a3-7eac-4c22-9e8d-a8b38a0b7bf7" providerId="ADAL" clId="{9F636A1E-624C-4C57-BCBB-F55034FF416F}" dt="2024-09-11T17:40:03.072" v="876" actId="26606"/>
          <ac:spMkLst>
            <pc:docMk/>
            <pc:sldMk cId="2861192913" sldId="267"/>
            <ac:spMk id="14" creationId="{AF2F604E-43BE-4DC3-B983-E071523364F8}"/>
          </ac:spMkLst>
        </pc:spChg>
        <pc:spChg chg="add del">
          <ac:chgData name="Tommaso, Chris P., M.S." userId="4e3d51a3-7eac-4c22-9e8d-a8b38a0b7bf7" providerId="ADAL" clId="{9F636A1E-624C-4C57-BCBB-F55034FF416F}" dt="2024-09-11T17:40:03.072" v="876" actId="26606"/>
          <ac:spMkLst>
            <pc:docMk/>
            <pc:sldMk cId="2861192913" sldId="267"/>
            <ac:spMk id="16" creationId="{08C9B587-E65E-4B52-B37C-ABEBB6E87928}"/>
          </ac:spMkLst>
        </pc:spChg>
        <pc:spChg chg="add del">
          <ac:chgData name="Tommaso, Chris P., M.S." userId="4e3d51a3-7eac-4c22-9e8d-a8b38a0b7bf7" providerId="ADAL" clId="{9F636A1E-624C-4C57-BCBB-F55034FF416F}" dt="2024-09-11T17:40:35.158" v="878" actId="26606"/>
          <ac:spMkLst>
            <pc:docMk/>
            <pc:sldMk cId="2861192913" sldId="267"/>
            <ac:spMk id="18" creationId="{37C89E4B-3C9F-44B9-8B86-D9E3D112D8EC}"/>
          </ac:spMkLst>
        </pc:spChg>
        <pc:spChg chg="add">
          <ac:chgData name="Tommaso, Chris P., M.S." userId="4e3d51a3-7eac-4c22-9e8d-a8b38a0b7bf7" providerId="ADAL" clId="{9F636A1E-624C-4C57-BCBB-F55034FF416F}" dt="2024-09-11T17:40:35.161" v="879" actId="26606"/>
          <ac:spMkLst>
            <pc:docMk/>
            <pc:sldMk cId="2861192913" sldId="267"/>
            <ac:spMk id="22" creationId="{0671A8AE-40A1-4631-A6B8-581AFF065482}"/>
          </ac:spMkLst>
        </pc:spChg>
        <pc:spChg chg="add">
          <ac:chgData name="Tommaso, Chris P., M.S." userId="4e3d51a3-7eac-4c22-9e8d-a8b38a0b7bf7" providerId="ADAL" clId="{9F636A1E-624C-4C57-BCBB-F55034FF416F}" dt="2024-09-11T17:40:35.161" v="879" actId="26606"/>
          <ac:spMkLst>
            <pc:docMk/>
            <pc:sldMk cId="2861192913" sldId="267"/>
            <ac:spMk id="23" creationId="{AB58EF07-17C2-48CF-ABB0-EEF1F17CB8F0}"/>
          </ac:spMkLst>
        </pc:spChg>
        <pc:spChg chg="add">
          <ac:chgData name="Tommaso, Chris P., M.S." userId="4e3d51a3-7eac-4c22-9e8d-a8b38a0b7bf7" providerId="ADAL" clId="{9F636A1E-624C-4C57-BCBB-F55034FF416F}" dt="2024-09-11T17:40:35.161" v="879" actId="26606"/>
          <ac:spMkLst>
            <pc:docMk/>
            <pc:sldMk cId="2861192913" sldId="267"/>
            <ac:spMk id="24" creationId="{AF2F604E-43BE-4DC3-B983-E071523364F8}"/>
          </ac:spMkLst>
        </pc:spChg>
        <pc:spChg chg="add">
          <ac:chgData name="Tommaso, Chris P., M.S." userId="4e3d51a3-7eac-4c22-9e8d-a8b38a0b7bf7" providerId="ADAL" clId="{9F636A1E-624C-4C57-BCBB-F55034FF416F}" dt="2024-09-11T17:40:35.161" v="879" actId="26606"/>
          <ac:spMkLst>
            <pc:docMk/>
            <pc:sldMk cId="2861192913" sldId="267"/>
            <ac:spMk id="25" creationId="{08C9B587-E65E-4B52-B37C-ABEBB6E87928}"/>
          </ac:spMkLst>
        </pc:spChg>
        <pc:picChg chg="add mod">
          <ac:chgData name="Tommaso, Chris P., M.S." userId="4e3d51a3-7eac-4c22-9e8d-a8b38a0b7bf7" providerId="ADAL" clId="{9F636A1E-624C-4C57-BCBB-F55034FF416F}" dt="2024-09-11T17:40:35.161" v="879" actId="26606"/>
          <ac:picMkLst>
            <pc:docMk/>
            <pc:sldMk cId="2861192913" sldId="267"/>
            <ac:picMk id="5" creationId="{6024FEF5-71A7-764A-7B19-5E82F13E6832}"/>
          </ac:picMkLst>
        </pc:picChg>
        <pc:picChg chg="add del mod">
          <ac:chgData name="Tommaso, Chris P., M.S." userId="4e3d51a3-7eac-4c22-9e8d-a8b38a0b7bf7" providerId="ADAL" clId="{9F636A1E-624C-4C57-BCBB-F55034FF416F}" dt="2024-09-11T17:39:39.076" v="874" actId="478"/>
          <ac:picMkLst>
            <pc:docMk/>
            <pc:sldMk cId="2861192913" sldId="267"/>
            <ac:picMk id="7" creationId="{2F92D956-62BC-46B1-CB09-9C0233EF2D17}"/>
          </ac:picMkLst>
        </pc:picChg>
        <pc:cxnChg chg="add del">
          <ac:chgData name="Tommaso, Chris P., M.S." userId="4e3d51a3-7eac-4c22-9e8d-a8b38a0b7bf7" providerId="ADAL" clId="{9F636A1E-624C-4C57-BCBB-F55034FF416F}" dt="2024-09-11T17:40:35.158" v="878" actId="26606"/>
          <ac:cxnSpMkLst>
            <pc:docMk/>
            <pc:sldMk cId="2861192913" sldId="267"/>
            <ac:cxnSpMk id="19" creationId="{AA2EAA10-076F-46BD-8F0F-B9A2FB77A85C}"/>
          </ac:cxnSpMkLst>
        </pc:cxnChg>
        <pc:cxnChg chg="add del">
          <ac:chgData name="Tommaso, Chris P., M.S." userId="4e3d51a3-7eac-4c22-9e8d-a8b38a0b7bf7" providerId="ADAL" clId="{9F636A1E-624C-4C57-BCBB-F55034FF416F}" dt="2024-09-11T17:40:35.158" v="878" actId="26606"/>
          <ac:cxnSpMkLst>
            <pc:docMk/>
            <pc:sldMk cId="2861192913" sldId="267"/>
            <ac:cxnSpMk id="20" creationId="{D891E407-403B-4764-86C9-33A56D3BCAA3}"/>
          </ac:cxnSpMkLst>
        </pc:cxnChg>
      </pc:sldChg>
      <pc:sldChg chg="addSp delSp modSp mod ord setBg">
        <pc:chgData name="Tommaso, Chris P., M.S." userId="4e3d51a3-7eac-4c22-9e8d-a8b38a0b7bf7" providerId="ADAL" clId="{9F636A1E-624C-4C57-BCBB-F55034FF416F}" dt="2024-09-12T20:29:36.436" v="1019"/>
        <pc:sldMkLst>
          <pc:docMk/>
          <pc:sldMk cId="3151840720" sldId="268"/>
        </pc:sldMkLst>
        <pc:spChg chg="mod">
          <ac:chgData name="Tommaso, Chris P., M.S." userId="4e3d51a3-7eac-4c22-9e8d-a8b38a0b7bf7" providerId="ADAL" clId="{9F636A1E-624C-4C57-BCBB-F55034FF416F}" dt="2024-09-12T19:37:56.716" v="982" actId="26606"/>
          <ac:spMkLst>
            <pc:docMk/>
            <pc:sldMk cId="3151840720" sldId="268"/>
            <ac:spMk id="2" creationId="{4DE056A1-84A0-8E3A-A8C2-4B0C7C1D9A6F}"/>
          </ac:spMkLst>
        </pc:spChg>
        <pc:spChg chg="mod">
          <ac:chgData name="Tommaso, Chris P., M.S." userId="4e3d51a3-7eac-4c22-9e8d-a8b38a0b7bf7" providerId="ADAL" clId="{9F636A1E-624C-4C57-BCBB-F55034FF416F}" dt="2024-09-12T19:37:56.716" v="982" actId="26606"/>
          <ac:spMkLst>
            <pc:docMk/>
            <pc:sldMk cId="3151840720" sldId="268"/>
            <ac:spMk id="3" creationId="{115C1DA7-0463-5586-FB88-7EED28EC2AC6}"/>
          </ac:spMkLst>
        </pc:spChg>
        <pc:spChg chg="add del">
          <ac:chgData name="Tommaso, Chris P., M.S." userId="4e3d51a3-7eac-4c22-9e8d-a8b38a0b7bf7" providerId="ADAL" clId="{9F636A1E-624C-4C57-BCBB-F55034FF416F}" dt="2024-09-12T19:37:56.711" v="981" actId="26606"/>
          <ac:spMkLst>
            <pc:docMk/>
            <pc:sldMk cId="3151840720" sldId="268"/>
            <ac:spMk id="10" creationId="{04812C46-200A-4DEB-A05E-3ED6C68C2387}"/>
          </ac:spMkLst>
        </pc:spChg>
        <pc:spChg chg="add del">
          <ac:chgData name="Tommaso, Chris P., M.S." userId="4e3d51a3-7eac-4c22-9e8d-a8b38a0b7bf7" providerId="ADAL" clId="{9F636A1E-624C-4C57-BCBB-F55034FF416F}" dt="2024-09-12T19:37:56.711" v="981" actId="26606"/>
          <ac:spMkLst>
            <pc:docMk/>
            <pc:sldMk cId="3151840720" sldId="268"/>
            <ac:spMk id="12" creationId="{D1EA859B-E555-4109-94F3-6700E046E008}"/>
          </ac:spMkLst>
        </pc:spChg>
        <pc:spChg chg="add">
          <ac:chgData name="Tommaso, Chris P., M.S." userId="4e3d51a3-7eac-4c22-9e8d-a8b38a0b7bf7" providerId="ADAL" clId="{9F636A1E-624C-4C57-BCBB-F55034FF416F}" dt="2024-09-12T19:37:56.716" v="982" actId="26606"/>
          <ac:spMkLst>
            <pc:docMk/>
            <pc:sldMk cId="3151840720" sldId="268"/>
            <ac:spMk id="14" creationId="{55D4142C-5077-457F-A6AD-3FECFDB39685}"/>
          </ac:spMkLst>
        </pc:spChg>
        <pc:spChg chg="add">
          <ac:chgData name="Tommaso, Chris P., M.S." userId="4e3d51a3-7eac-4c22-9e8d-a8b38a0b7bf7" providerId="ADAL" clId="{9F636A1E-624C-4C57-BCBB-F55034FF416F}" dt="2024-09-12T19:37:56.716" v="982" actId="26606"/>
          <ac:spMkLst>
            <pc:docMk/>
            <pc:sldMk cId="3151840720" sldId="268"/>
            <ac:spMk id="15" creationId="{21A75659-5A6F-4F77-9679-678A00B9D8DC}"/>
          </ac:spMkLst>
        </pc:spChg>
        <pc:spChg chg="add">
          <ac:chgData name="Tommaso, Chris P., M.S." userId="4e3d51a3-7eac-4c22-9e8d-a8b38a0b7bf7" providerId="ADAL" clId="{9F636A1E-624C-4C57-BCBB-F55034FF416F}" dt="2024-09-12T19:37:56.716" v="982" actId="26606"/>
          <ac:spMkLst>
            <pc:docMk/>
            <pc:sldMk cId="3151840720" sldId="268"/>
            <ac:spMk id="16" creationId="{7A5F0580-5EE9-419F-96EE-B6529EF6E7D0}"/>
          </ac:spMkLst>
        </pc:spChg>
        <pc:spChg chg="add">
          <ac:chgData name="Tommaso, Chris P., M.S." userId="4e3d51a3-7eac-4c22-9e8d-a8b38a0b7bf7" providerId="ADAL" clId="{9F636A1E-624C-4C57-BCBB-F55034FF416F}" dt="2024-09-12T19:37:56.716" v="982" actId="26606"/>
          <ac:spMkLst>
            <pc:docMk/>
            <pc:sldMk cId="3151840720" sldId="268"/>
            <ac:spMk id="17" creationId="{E30A3A45-140E-431E-AED0-07EF836310B3}"/>
          </ac:spMkLst>
        </pc:spChg>
        <pc:picChg chg="add mod ord">
          <ac:chgData name="Tommaso, Chris P., M.S." userId="4e3d51a3-7eac-4c22-9e8d-a8b38a0b7bf7" providerId="ADAL" clId="{9F636A1E-624C-4C57-BCBB-F55034FF416F}" dt="2024-09-12T19:37:56.716" v="982" actId="26606"/>
          <ac:picMkLst>
            <pc:docMk/>
            <pc:sldMk cId="3151840720" sldId="268"/>
            <ac:picMk id="5" creationId="{6B3A5F18-EEDC-FF56-3E2F-1AB952920B20}"/>
          </ac:picMkLst>
        </pc:picChg>
      </pc:sldChg>
      <pc:sldChg chg="modNotesTx">
        <pc:chgData name="Tommaso, Chris P., M.S." userId="4e3d51a3-7eac-4c22-9e8d-a8b38a0b7bf7" providerId="ADAL" clId="{9F636A1E-624C-4C57-BCBB-F55034FF416F}" dt="2024-09-11T15:05:56.742" v="110" actId="20577"/>
        <pc:sldMkLst>
          <pc:docMk/>
          <pc:sldMk cId="2949725743" sldId="269"/>
        </pc:sldMkLst>
      </pc:sldChg>
      <pc:sldChg chg="modNotesTx">
        <pc:chgData name="Tommaso, Chris P., M.S." userId="4e3d51a3-7eac-4c22-9e8d-a8b38a0b7bf7" providerId="ADAL" clId="{9F636A1E-624C-4C57-BCBB-F55034FF416F}" dt="2024-09-11T15:06:05.239" v="123" actId="20577"/>
        <pc:sldMkLst>
          <pc:docMk/>
          <pc:sldMk cId="1848581112" sldId="271"/>
        </pc:sldMkLst>
      </pc:sldChg>
      <pc:sldChg chg="addSp modSp mod setBg">
        <pc:chgData name="Tommaso, Chris P., M.S." userId="4e3d51a3-7eac-4c22-9e8d-a8b38a0b7bf7" providerId="ADAL" clId="{9F636A1E-624C-4C57-BCBB-F55034FF416F}" dt="2024-09-12T19:19:53.044" v="964" actId="26606"/>
        <pc:sldMkLst>
          <pc:docMk/>
          <pc:sldMk cId="121902225" sldId="273"/>
        </pc:sldMkLst>
        <pc:spChg chg="mod">
          <ac:chgData name="Tommaso, Chris P., M.S." userId="4e3d51a3-7eac-4c22-9e8d-a8b38a0b7bf7" providerId="ADAL" clId="{9F636A1E-624C-4C57-BCBB-F55034FF416F}" dt="2024-09-12T19:19:53.044" v="964" actId="26606"/>
          <ac:spMkLst>
            <pc:docMk/>
            <pc:sldMk cId="121902225" sldId="273"/>
            <ac:spMk id="2" creationId="{4D92E403-6EC4-E633-0617-3F35B7425A05}"/>
          </ac:spMkLst>
        </pc:spChg>
        <pc:spChg chg="mod">
          <ac:chgData name="Tommaso, Chris P., M.S." userId="4e3d51a3-7eac-4c22-9e8d-a8b38a0b7bf7" providerId="ADAL" clId="{9F636A1E-624C-4C57-BCBB-F55034FF416F}" dt="2024-09-12T19:19:53.044" v="964" actId="26606"/>
          <ac:spMkLst>
            <pc:docMk/>
            <pc:sldMk cId="121902225" sldId="273"/>
            <ac:spMk id="3" creationId="{330608E1-084C-337C-A656-1FD331157089}"/>
          </ac:spMkLst>
        </pc:spChg>
        <pc:spChg chg="add">
          <ac:chgData name="Tommaso, Chris P., M.S." userId="4e3d51a3-7eac-4c22-9e8d-a8b38a0b7bf7" providerId="ADAL" clId="{9F636A1E-624C-4C57-BCBB-F55034FF416F}" dt="2024-09-12T19:19:53.044" v="964" actId="26606"/>
          <ac:spMkLst>
            <pc:docMk/>
            <pc:sldMk cId="121902225" sldId="273"/>
            <ac:spMk id="10" creationId="{21A75659-5A6F-4F77-9679-678A00B9D8DC}"/>
          </ac:spMkLst>
        </pc:spChg>
        <pc:spChg chg="add">
          <ac:chgData name="Tommaso, Chris P., M.S." userId="4e3d51a3-7eac-4c22-9e8d-a8b38a0b7bf7" providerId="ADAL" clId="{9F636A1E-624C-4C57-BCBB-F55034FF416F}" dt="2024-09-12T19:19:53.044" v="964" actId="26606"/>
          <ac:spMkLst>
            <pc:docMk/>
            <pc:sldMk cId="121902225" sldId="273"/>
            <ac:spMk id="12" creationId="{E30A3A45-140E-431E-AED0-07EF836310B3}"/>
          </ac:spMkLst>
        </pc:spChg>
        <pc:spChg chg="add">
          <ac:chgData name="Tommaso, Chris P., M.S." userId="4e3d51a3-7eac-4c22-9e8d-a8b38a0b7bf7" providerId="ADAL" clId="{9F636A1E-624C-4C57-BCBB-F55034FF416F}" dt="2024-09-12T19:19:53.044" v="964" actId="26606"/>
          <ac:spMkLst>
            <pc:docMk/>
            <pc:sldMk cId="121902225" sldId="273"/>
            <ac:spMk id="14" creationId="{55D4142C-5077-457F-A6AD-3FECFDB39685}"/>
          </ac:spMkLst>
        </pc:spChg>
        <pc:spChg chg="add">
          <ac:chgData name="Tommaso, Chris P., M.S." userId="4e3d51a3-7eac-4c22-9e8d-a8b38a0b7bf7" providerId="ADAL" clId="{9F636A1E-624C-4C57-BCBB-F55034FF416F}" dt="2024-09-12T19:19:53.044" v="964" actId="26606"/>
          <ac:spMkLst>
            <pc:docMk/>
            <pc:sldMk cId="121902225" sldId="273"/>
            <ac:spMk id="16" creationId="{7A5F0580-5EE9-419F-96EE-B6529EF6E7D0}"/>
          </ac:spMkLst>
        </pc:spChg>
        <pc:picChg chg="add mod ord">
          <ac:chgData name="Tommaso, Chris P., M.S." userId="4e3d51a3-7eac-4c22-9e8d-a8b38a0b7bf7" providerId="ADAL" clId="{9F636A1E-624C-4C57-BCBB-F55034FF416F}" dt="2024-09-12T19:19:53.044" v="964" actId="26606"/>
          <ac:picMkLst>
            <pc:docMk/>
            <pc:sldMk cId="121902225" sldId="273"/>
            <ac:picMk id="5" creationId="{6B6E6B25-CDE0-3086-1FBB-AAF89CE68D88}"/>
          </ac:picMkLst>
        </pc:picChg>
      </pc:sldChg>
      <pc:sldChg chg="addSp modSp mod setBg modNotesTx">
        <pc:chgData name="Tommaso, Chris P., M.S." userId="4e3d51a3-7eac-4c22-9e8d-a8b38a0b7bf7" providerId="ADAL" clId="{9F636A1E-624C-4C57-BCBB-F55034FF416F}" dt="2024-09-12T19:32:00.887" v="976" actId="207"/>
        <pc:sldMkLst>
          <pc:docMk/>
          <pc:sldMk cId="344637183" sldId="274"/>
        </pc:sldMkLst>
        <pc:spChg chg="mod">
          <ac:chgData name="Tommaso, Chris P., M.S." userId="4e3d51a3-7eac-4c22-9e8d-a8b38a0b7bf7" providerId="ADAL" clId="{9F636A1E-624C-4C57-BCBB-F55034FF416F}" dt="2024-09-12T19:31:24.909" v="972" actId="26606"/>
          <ac:spMkLst>
            <pc:docMk/>
            <pc:sldMk cId="344637183" sldId="274"/>
            <ac:spMk id="2" creationId="{4252F5A5-7D39-341B-82C4-6A2BBAAD5BB0}"/>
          </ac:spMkLst>
        </pc:spChg>
        <pc:spChg chg="mod">
          <ac:chgData name="Tommaso, Chris P., M.S." userId="4e3d51a3-7eac-4c22-9e8d-a8b38a0b7bf7" providerId="ADAL" clId="{9F636A1E-624C-4C57-BCBB-F55034FF416F}" dt="2024-09-12T19:32:00.887" v="976" actId="207"/>
          <ac:spMkLst>
            <pc:docMk/>
            <pc:sldMk cId="344637183" sldId="274"/>
            <ac:spMk id="3" creationId="{F1583385-BF4F-533C-2628-29227E810E3F}"/>
          </ac:spMkLst>
        </pc:spChg>
        <pc:spChg chg="add">
          <ac:chgData name="Tommaso, Chris P., M.S." userId="4e3d51a3-7eac-4c22-9e8d-a8b38a0b7bf7" providerId="ADAL" clId="{9F636A1E-624C-4C57-BCBB-F55034FF416F}" dt="2024-09-12T19:31:24.909" v="972" actId="26606"/>
          <ac:spMkLst>
            <pc:docMk/>
            <pc:sldMk cId="344637183" sldId="274"/>
            <ac:spMk id="10" creationId="{C0A1ED06-4733-4020-9C60-81D4D801408D}"/>
          </ac:spMkLst>
        </pc:spChg>
        <pc:spChg chg="add">
          <ac:chgData name="Tommaso, Chris P., M.S." userId="4e3d51a3-7eac-4c22-9e8d-a8b38a0b7bf7" providerId="ADAL" clId="{9F636A1E-624C-4C57-BCBB-F55034FF416F}" dt="2024-09-12T19:31:24.909" v="972" actId="26606"/>
          <ac:spMkLst>
            <pc:docMk/>
            <pc:sldMk cId="344637183" sldId="274"/>
            <ac:spMk id="12" creationId="{B0CA3509-3AF9-45FE-93ED-57BB5D5E8E07}"/>
          </ac:spMkLst>
        </pc:spChg>
        <pc:picChg chg="add mod ord">
          <ac:chgData name="Tommaso, Chris P., M.S." userId="4e3d51a3-7eac-4c22-9e8d-a8b38a0b7bf7" providerId="ADAL" clId="{9F636A1E-624C-4C57-BCBB-F55034FF416F}" dt="2024-09-12T19:31:24.909" v="972" actId="26606"/>
          <ac:picMkLst>
            <pc:docMk/>
            <pc:sldMk cId="344637183" sldId="274"/>
            <ac:picMk id="5" creationId="{37F78E5E-C98C-F963-3747-684DCA13F72B}"/>
          </ac:picMkLst>
        </pc:picChg>
      </pc:sldChg>
      <pc:sldChg chg="addSp delSp modSp del mod">
        <pc:chgData name="Tommaso, Chris P., M.S." userId="4e3d51a3-7eac-4c22-9e8d-a8b38a0b7bf7" providerId="ADAL" clId="{9F636A1E-624C-4C57-BCBB-F55034FF416F}" dt="2024-09-11T15:38:06.790" v="863" actId="47"/>
        <pc:sldMkLst>
          <pc:docMk/>
          <pc:sldMk cId="84863393" sldId="275"/>
        </pc:sldMkLst>
        <pc:spChg chg="del">
          <ac:chgData name="Tommaso, Chris P., M.S." userId="4e3d51a3-7eac-4c22-9e8d-a8b38a0b7bf7" providerId="ADAL" clId="{9F636A1E-624C-4C57-BCBB-F55034FF416F}" dt="2024-09-11T15:31:30.962" v="829" actId="478"/>
          <ac:spMkLst>
            <pc:docMk/>
            <pc:sldMk cId="84863393" sldId="275"/>
            <ac:spMk id="2" creationId="{2C9D66E7-27A1-4597-4499-D17B2D74F556}"/>
          </ac:spMkLst>
        </pc:spChg>
        <pc:spChg chg="del">
          <ac:chgData name="Tommaso, Chris P., M.S." userId="4e3d51a3-7eac-4c22-9e8d-a8b38a0b7bf7" providerId="ADAL" clId="{9F636A1E-624C-4C57-BCBB-F55034FF416F}" dt="2024-09-11T15:17:46.748" v="797" actId="1032"/>
          <ac:spMkLst>
            <pc:docMk/>
            <pc:sldMk cId="84863393" sldId="275"/>
            <ac:spMk id="3" creationId="{1FE3C36A-7921-933C-694D-20D1BCDBB4C3}"/>
          </ac:spMkLst>
        </pc:spChg>
        <pc:spChg chg="add del mod">
          <ac:chgData name="Tommaso, Chris P., M.S." userId="4e3d51a3-7eac-4c22-9e8d-a8b38a0b7bf7" providerId="ADAL" clId="{9F636A1E-624C-4C57-BCBB-F55034FF416F}" dt="2024-09-11T15:31:33.114" v="830" actId="478"/>
          <ac:spMkLst>
            <pc:docMk/>
            <pc:sldMk cId="84863393" sldId="275"/>
            <ac:spMk id="6" creationId="{FC66738A-FDD3-4DE7-853E-20D8C19263AF}"/>
          </ac:spMkLst>
        </pc:spChg>
        <pc:graphicFrameChg chg="add mod modGraphic">
          <ac:chgData name="Tommaso, Chris P., M.S." userId="4e3d51a3-7eac-4c22-9e8d-a8b38a0b7bf7" providerId="ADAL" clId="{9F636A1E-624C-4C57-BCBB-F55034FF416F}" dt="2024-09-11T15:32:15.664" v="835" actId="1076"/>
          <ac:graphicFrameMkLst>
            <pc:docMk/>
            <pc:sldMk cId="84863393" sldId="275"/>
            <ac:graphicFrameMk id="4" creationId="{3EDB1ACE-21E4-9A22-429E-E0DE7FEB144B}"/>
          </ac:graphicFrameMkLst>
        </pc:graphicFrameChg>
        <pc:picChg chg="add mod">
          <ac:chgData name="Tommaso, Chris P., M.S." userId="4e3d51a3-7eac-4c22-9e8d-a8b38a0b7bf7" providerId="ADAL" clId="{9F636A1E-624C-4C57-BCBB-F55034FF416F}" dt="2024-09-11T15:36:26.479" v="838" actId="962"/>
          <ac:picMkLst>
            <pc:docMk/>
            <pc:sldMk cId="84863393" sldId="275"/>
            <ac:picMk id="8" creationId="{85419EF5-A868-8D0D-FF4A-458C073A02AE}"/>
          </ac:picMkLst>
        </pc:picChg>
      </pc:sldChg>
      <pc:sldChg chg="addSp modSp new mod setBg">
        <pc:chgData name="Tommaso, Chris P., M.S." userId="4e3d51a3-7eac-4c22-9e8d-a8b38a0b7bf7" providerId="ADAL" clId="{9F636A1E-624C-4C57-BCBB-F55034FF416F}" dt="2024-09-12T20:11:52.407" v="1016" actId="26606"/>
        <pc:sldMkLst>
          <pc:docMk/>
          <pc:sldMk cId="928297487" sldId="276"/>
        </pc:sldMkLst>
        <pc:spChg chg="mod">
          <ac:chgData name="Tommaso, Chris P., M.S." userId="4e3d51a3-7eac-4c22-9e8d-a8b38a0b7bf7" providerId="ADAL" clId="{9F636A1E-624C-4C57-BCBB-F55034FF416F}" dt="2024-09-12T20:11:52.407" v="1016" actId="26606"/>
          <ac:spMkLst>
            <pc:docMk/>
            <pc:sldMk cId="928297487" sldId="276"/>
            <ac:spMk id="2" creationId="{B95D7EE8-F17C-A7F9-1458-9F58C60B880E}"/>
          </ac:spMkLst>
        </pc:spChg>
        <pc:spChg chg="mod">
          <ac:chgData name="Tommaso, Chris P., M.S." userId="4e3d51a3-7eac-4c22-9e8d-a8b38a0b7bf7" providerId="ADAL" clId="{9F636A1E-624C-4C57-BCBB-F55034FF416F}" dt="2024-09-12T20:11:52.407" v="1016" actId="26606"/>
          <ac:spMkLst>
            <pc:docMk/>
            <pc:sldMk cId="928297487" sldId="276"/>
            <ac:spMk id="3" creationId="{0CEA82DA-13ED-BFEC-2CDA-14A1D5D17D48}"/>
          </ac:spMkLst>
        </pc:spChg>
        <pc:spChg chg="add">
          <ac:chgData name="Tommaso, Chris P., M.S." userId="4e3d51a3-7eac-4c22-9e8d-a8b38a0b7bf7" providerId="ADAL" clId="{9F636A1E-624C-4C57-BCBB-F55034FF416F}" dt="2024-09-12T20:11:52.407" v="1016" actId="26606"/>
          <ac:spMkLst>
            <pc:docMk/>
            <pc:sldMk cId="928297487" sldId="276"/>
            <ac:spMk id="8" creationId="{09588DA8-065E-4F6F-8EFD-43104AB2E0CF}"/>
          </ac:spMkLst>
        </pc:spChg>
        <pc:spChg chg="add">
          <ac:chgData name="Tommaso, Chris P., M.S." userId="4e3d51a3-7eac-4c22-9e8d-a8b38a0b7bf7" providerId="ADAL" clId="{9F636A1E-624C-4C57-BCBB-F55034FF416F}" dt="2024-09-12T20:11:52.407" v="1016" actId="26606"/>
          <ac:spMkLst>
            <pc:docMk/>
            <pc:sldMk cId="928297487" sldId="276"/>
            <ac:spMk id="10" creationId="{C4285719-470E-454C-AF62-8323075F1F5B}"/>
          </ac:spMkLst>
        </pc:spChg>
        <pc:spChg chg="add">
          <ac:chgData name="Tommaso, Chris P., M.S." userId="4e3d51a3-7eac-4c22-9e8d-a8b38a0b7bf7" providerId="ADAL" clId="{9F636A1E-624C-4C57-BCBB-F55034FF416F}" dt="2024-09-12T20:11:52.407" v="1016" actId="26606"/>
          <ac:spMkLst>
            <pc:docMk/>
            <pc:sldMk cId="928297487" sldId="276"/>
            <ac:spMk id="12" creationId="{CD9FE4EF-C4D8-49A0-B2FF-81D8DB7D8A24}"/>
          </ac:spMkLst>
        </pc:spChg>
        <pc:spChg chg="add">
          <ac:chgData name="Tommaso, Chris P., M.S." userId="4e3d51a3-7eac-4c22-9e8d-a8b38a0b7bf7" providerId="ADAL" clId="{9F636A1E-624C-4C57-BCBB-F55034FF416F}" dt="2024-09-12T20:11:52.407" v="1016" actId="26606"/>
          <ac:spMkLst>
            <pc:docMk/>
            <pc:sldMk cId="928297487" sldId="276"/>
            <ac:spMk id="14" creationId="{4300840D-0A0B-4512-BACA-B439D5B9C57C}"/>
          </ac:spMkLst>
        </pc:spChg>
        <pc:spChg chg="add">
          <ac:chgData name="Tommaso, Chris P., M.S." userId="4e3d51a3-7eac-4c22-9e8d-a8b38a0b7bf7" providerId="ADAL" clId="{9F636A1E-624C-4C57-BCBB-F55034FF416F}" dt="2024-09-12T20:11:52.407" v="1016" actId="26606"/>
          <ac:spMkLst>
            <pc:docMk/>
            <pc:sldMk cId="928297487" sldId="276"/>
            <ac:spMk id="16" creationId="{D2B78728-A580-49A7-84F9-6EF6F583ADE0}"/>
          </ac:spMkLst>
        </pc:spChg>
        <pc:spChg chg="add">
          <ac:chgData name="Tommaso, Chris P., M.S." userId="4e3d51a3-7eac-4c22-9e8d-a8b38a0b7bf7" providerId="ADAL" clId="{9F636A1E-624C-4C57-BCBB-F55034FF416F}" dt="2024-09-12T20:11:52.407" v="1016" actId="26606"/>
          <ac:spMkLst>
            <pc:docMk/>
            <pc:sldMk cId="928297487" sldId="276"/>
            <ac:spMk id="18" creationId="{38FAA1A1-D861-433F-88FA-1E9D6FD31D11}"/>
          </ac:spMkLst>
        </pc:spChg>
        <pc:spChg chg="add">
          <ac:chgData name="Tommaso, Chris P., M.S." userId="4e3d51a3-7eac-4c22-9e8d-a8b38a0b7bf7" providerId="ADAL" clId="{9F636A1E-624C-4C57-BCBB-F55034FF416F}" dt="2024-09-12T20:11:52.407" v="1016" actId="26606"/>
          <ac:spMkLst>
            <pc:docMk/>
            <pc:sldMk cId="928297487" sldId="276"/>
            <ac:spMk id="20" creationId="{8D71EDA1-87BF-4D5D-AB79-F346FD19278A}"/>
          </ac:spMkLst>
        </pc:spChg>
      </pc:sldChg>
      <pc:sldChg chg="addSp delSp modSp new mod setBg modClrScheme chgLayout">
        <pc:chgData name="Tommaso, Chris P., M.S." userId="4e3d51a3-7eac-4c22-9e8d-a8b38a0b7bf7" providerId="ADAL" clId="{9F636A1E-624C-4C57-BCBB-F55034FF416F}" dt="2024-09-11T20:38:34.571" v="926" actId="14100"/>
        <pc:sldMkLst>
          <pc:docMk/>
          <pc:sldMk cId="3268766657" sldId="277"/>
        </pc:sldMkLst>
        <pc:spChg chg="del mod ord">
          <ac:chgData name="Tommaso, Chris P., M.S." userId="4e3d51a3-7eac-4c22-9e8d-a8b38a0b7bf7" providerId="ADAL" clId="{9F636A1E-624C-4C57-BCBB-F55034FF416F}" dt="2024-09-11T15:36:54.186" v="840" actId="700"/>
          <ac:spMkLst>
            <pc:docMk/>
            <pc:sldMk cId="3268766657" sldId="277"/>
            <ac:spMk id="2" creationId="{CF6764DA-B1AC-BDFD-1EF1-62DB5CC396F2}"/>
          </ac:spMkLst>
        </pc:spChg>
        <pc:spChg chg="del mod ord">
          <ac:chgData name="Tommaso, Chris P., M.S." userId="4e3d51a3-7eac-4c22-9e8d-a8b38a0b7bf7" providerId="ADAL" clId="{9F636A1E-624C-4C57-BCBB-F55034FF416F}" dt="2024-09-11T15:36:54.186" v="840" actId="700"/>
          <ac:spMkLst>
            <pc:docMk/>
            <pc:sldMk cId="3268766657" sldId="277"/>
            <ac:spMk id="3" creationId="{DDD4098E-AA0C-78C9-9FF1-2F7000B32811}"/>
          </ac:spMkLst>
        </pc:spChg>
        <pc:spChg chg="add del mod ord">
          <ac:chgData name="Tommaso, Chris P., M.S." userId="4e3d51a3-7eac-4c22-9e8d-a8b38a0b7bf7" providerId="ADAL" clId="{9F636A1E-624C-4C57-BCBB-F55034FF416F}" dt="2024-09-11T15:37:38.750" v="856" actId="478"/>
          <ac:spMkLst>
            <pc:docMk/>
            <pc:sldMk cId="3268766657" sldId="277"/>
            <ac:spMk id="4" creationId="{58A57705-A3A6-B864-3863-5E1F2FBE90CE}"/>
          </ac:spMkLst>
        </pc:spChg>
        <pc:spChg chg="add del mod ord">
          <ac:chgData name="Tommaso, Chris P., M.S." userId="4e3d51a3-7eac-4c22-9e8d-a8b38a0b7bf7" providerId="ADAL" clId="{9F636A1E-624C-4C57-BCBB-F55034FF416F}" dt="2024-09-11T15:36:57.373" v="841"/>
          <ac:spMkLst>
            <pc:docMk/>
            <pc:sldMk cId="3268766657" sldId="277"/>
            <ac:spMk id="5" creationId="{13438CFC-C73B-BF0F-FB65-0F8632DEA2F7}"/>
          </ac:spMkLst>
        </pc:spChg>
        <pc:spChg chg="add del mod ord">
          <ac:chgData name="Tommaso, Chris P., M.S." userId="4e3d51a3-7eac-4c22-9e8d-a8b38a0b7bf7" providerId="ADAL" clId="{9F636A1E-624C-4C57-BCBB-F55034FF416F}" dt="2024-09-11T15:37:42.397" v="858" actId="478"/>
          <ac:spMkLst>
            <pc:docMk/>
            <pc:sldMk cId="3268766657" sldId="277"/>
            <ac:spMk id="6" creationId="{92C50B73-36A0-9A6F-3F4E-B736DF46BE85}"/>
          </ac:spMkLst>
        </pc:spChg>
        <pc:spChg chg="add del mod">
          <ac:chgData name="Tommaso, Chris P., M.S." userId="4e3d51a3-7eac-4c22-9e8d-a8b38a0b7bf7" providerId="ADAL" clId="{9F636A1E-624C-4C57-BCBB-F55034FF416F}" dt="2024-09-11T15:37:40.275" v="857" actId="478"/>
          <ac:spMkLst>
            <pc:docMk/>
            <pc:sldMk cId="3268766657" sldId="277"/>
            <ac:spMk id="10" creationId="{9A7C4076-A078-5379-E6B1-7C47486C33A4}"/>
          </ac:spMkLst>
        </pc:spChg>
        <pc:spChg chg="add">
          <ac:chgData name="Tommaso, Chris P., M.S." userId="4e3d51a3-7eac-4c22-9e8d-a8b38a0b7bf7" providerId="ADAL" clId="{9F636A1E-624C-4C57-BCBB-F55034FF416F}" dt="2024-09-11T15:37:24.772" v="855" actId="26606"/>
          <ac:spMkLst>
            <pc:docMk/>
            <pc:sldMk cId="3268766657" sldId="277"/>
            <ac:spMk id="13" creationId="{04812C46-200A-4DEB-A05E-3ED6C68C2387}"/>
          </ac:spMkLst>
        </pc:spChg>
        <pc:spChg chg="add">
          <ac:chgData name="Tommaso, Chris P., M.S." userId="4e3d51a3-7eac-4c22-9e8d-a8b38a0b7bf7" providerId="ADAL" clId="{9F636A1E-624C-4C57-BCBB-F55034FF416F}" dt="2024-09-11T15:37:24.772" v="855" actId="26606"/>
          <ac:spMkLst>
            <pc:docMk/>
            <pc:sldMk cId="3268766657" sldId="277"/>
            <ac:spMk id="15" creationId="{D1EA859B-E555-4109-94F3-6700E046E008}"/>
          </ac:spMkLst>
        </pc:spChg>
        <pc:graphicFrameChg chg="add mod">
          <ac:chgData name="Tommaso, Chris P., M.S." userId="4e3d51a3-7eac-4c22-9e8d-a8b38a0b7bf7" providerId="ADAL" clId="{9F636A1E-624C-4C57-BCBB-F55034FF416F}" dt="2024-09-11T20:38:34.571" v="926" actId="14100"/>
          <ac:graphicFrameMkLst>
            <pc:docMk/>
            <pc:sldMk cId="3268766657" sldId="277"/>
            <ac:graphicFrameMk id="11" creationId="{433EA6F4-5F23-7E82-B782-ED88E6E67481}"/>
          </ac:graphicFrameMkLst>
        </pc:graphicFrameChg>
        <pc:picChg chg="add mod">
          <ac:chgData name="Tommaso, Chris P., M.S." userId="4e3d51a3-7eac-4c22-9e8d-a8b38a0b7bf7" providerId="ADAL" clId="{9F636A1E-624C-4C57-BCBB-F55034FF416F}" dt="2024-09-11T15:39:16.839" v="865" actId="14100"/>
          <ac:picMkLst>
            <pc:docMk/>
            <pc:sldMk cId="3268766657" sldId="277"/>
            <ac:picMk id="8" creationId="{27FC4AAF-1AF9-9975-2AC6-3C5725DF8BD3}"/>
          </ac:picMkLst>
        </pc:picChg>
      </pc:sldChg>
      <pc:sldChg chg="addSp delSp modSp new mod setBg modClrScheme chgLayout">
        <pc:chgData name="Tommaso, Chris P., M.S." userId="4e3d51a3-7eac-4c22-9e8d-a8b38a0b7bf7" providerId="ADAL" clId="{9F636A1E-624C-4C57-BCBB-F55034FF416F}" dt="2024-09-11T20:46:23.173" v="960" actId="26606"/>
        <pc:sldMkLst>
          <pc:docMk/>
          <pc:sldMk cId="4147278579" sldId="278"/>
        </pc:sldMkLst>
        <pc:spChg chg="del mod ord">
          <ac:chgData name="Tommaso, Chris P., M.S." userId="4e3d51a3-7eac-4c22-9e8d-a8b38a0b7bf7" providerId="ADAL" clId="{9F636A1E-624C-4C57-BCBB-F55034FF416F}" dt="2024-09-11T20:39:29.157" v="928" actId="700"/>
          <ac:spMkLst>
            <pc:docMk/>
            <pc:sldMk cId="4147278579" sldId="278"/>
            <ac:spMk id="2" creationId="{CDD126B7-E610-86DE-BABA-F6672FE50A1B}"/>
          </ac:spMkLst>
        </pc:spChg>
        <pc:spChg chg="del mod ord">
          <ac:chgData name="Tommaso, Chris P., M.S." userId="4e3d51a3-7eac-4c22-9e8d-a8b38a0b7bf7" providerId="ADAL" clId="{9F636A1E-624C-4C57-BCBB-F55034FF416F}" dt="2024-09-11T20:39:29.157" v="928" actId="700"/>
          <ac:spMkLst>
            <pc:docMk/>
            <pc:sldMk cId="4147278579" sldId="278"/>
            <ac:spMk id="3" creationId="{A5A80294-85A9-F4BE-590C-130B1D920E87}"/>
          </ac:spMkLst>
        </pc:spChg>
        <pc:spChg chg="del">
          <ac:chgData name="Tommaso, Chris P., M.S." userId="4e3d51a3-7eac-4c22-9e8d-a8b38a0b7bf7" providerId="ADAL" clId="{9F636A1E-624C-4C57-BCBB-F55034FF416F}" dt="2024-09-11T20:39:29.157" v="928" actId="700"/>
          <ac:spMkLst>
            <pc:docMk/>
            <pc:sldMk cId="4147278579" sldId="278"/>
            <ac:spMk id="4" creationId="{54838CCB-2207-16D0-3390-2A7A50D708C0}"/>
          </ac:spMkLst>
        </pc:spChg>
        <pc:spChg chg="add mod ord">
          <ac:chgData name="Tommaso, Chris P., M.S." userId="4e3d51a3-7eac-4c22-9e8d-a8b38a0b7bf7" providerId="ADAL" clId="{9F636A1E-624C-4C57-BCBB-F55034FF416F}" dt="2024-09-11T20:46:23.173" v="960" actId="26606"/>
          <ac:spMkLst>
            <pc:docMk/>
            <pc:sldMk cId="4147278579" sldId="278"/>
            <ac:spMk id="5" creationId="{24D3302B-4DF2-E1FF-5FA7-A4A89956305E}"/>
          </ac:spMkLst>
        </pc:spChg>
        <pc:spChg chg="add del mod ord">
          <ac:chgData name="Tommaso, Chris P., M.S." userId="4e3d51a3-7eac-4c22-9e8d-a8b38a0b7bf7" providerId="ADAL" clId="{9F636A1E-624C-4C57-BCBB-F55034FF416F}" dt="2024-09-11T20:46:11.974" v="954"/>
          <ac:spMkLst>
            <pc:docMk/>
            <pc:sldMk cId="4147278579" sldId="278"/>
            <ac:spMk id="6" creationId="{CDE12AC1-1055-93B4-50B7-A4929B8C735C}"/>
          </ac:spMkLst>
        </pc:spChg>
        <pc:spChg chg="add">
          <ac:chgData name="Tommaso, Chris P., M.S." userId="4e3d51a3-7eac-4c22-9e8d-a8b38a0b7bf7" providerId="ADAL" clId="{9F636A1E-624C-4C57-BCBB-F55034FF416F}" dt="2024-09-11T20:46:23.173" v="960" actId="26606"/>
          <ac:spMkLst>
            <pc:docMk/>
            <pc:sldMk cId="4147278579" sldId="278"/>
            <ac:spMk id="13" creationId="{0671A8AE-40A1-4631-A6B8-581AFF065482}"/>
          </ac:spMkLst>
        </pc:spChg>
        <pc:spChg chg="add">
          <ac:chgData name="Tommaso, Chris P., M.S." userId="4e3d51a3-7eac-4c22-9e8d-a8b38a0b7bf7" providerId="ADAL" clId="{9F636A1E-624C-4C57-BCBB-F55034FF416F}" dt="2024-09-11T20:46:23.173" v="960" actId="26606"/>
          <ac:spMkLst>
            <pc:docMk/>
            <pc:sldMk cId="4147278579" sldId="278"/>
            <ac:spMk id="15" creationId="{AB58EF07-17C2-48CF-ABB0-EEF1F17CB8F0}"/>
          </ac:spMkLst>
        </pc:spChg>
        <pc:spChg chg="add">
          <ac:chgData name="Tommaso, Chris P., M.S." userId="4e3d51a3-7eac-4c22-9e8d-a8b38a0b7bf7" providerId="ADAL" clId="{9F636A1E-624C-4C57-BCBB-F55034FF416F}" dt="2024-09-11T20:46:23.173" v="960" actId="26606"/>
          <ac:spMkLst>
            <pc:docMk/>
            <pc:sldMk cId="4147278579" sldId="278"/>
            <ac:spMk id="17" creationId="{AF2F604E-43BE-4DC3-B983-E071523364F8}"/>
          </ac:spMkLst>
        </pc:spChg>
        <pc:spChg chg="add">
          <ac:chgData name="Tommaso, Chris P., M.S." userId="4e3d51a3-7eac-4c22-9e8d-a8b38a0b7bf7" providerId="ADAL" clId="{9F636A1E-624C-4C57-BCBB-F55034FF416F}" dt="2024-09-11T20:46:23.173" v="960" actId="26606"/>
          <ac:spMkLst>
            <pc:docMk/>
            <pc:sldMk cId="4147278579" sldId="278"/>
            <ac:spMk id="19" creationId="{08C9B587-E65E-4B52-B37C-ABEBB6E87928}"/>
          </ac:spMkLst>
        </pc:spChg>
        <pc:picChg chg="add mod">
          <ac:chgData name="Tommaso, Chris P., M.S." userId="4e3d51a3-7eac-4c22-9e8d-a8b38a0b7bf7" providerId="ADAL" clId="{9F636A1E-624C-4C57-BCBB-F55034FF416F}" dt="2024-09-11T20:46:23.173" v="960" actId="26606"/>
          <ac:picMkLst>
            <pc:docMk/>
            <pc:sldMk cId="4147278579" sldId="278"/>
            <ac:picMk id="8" creationId="{B9423E03-2AF9-E8D3-3AFD-87BC4AC5107A}"/>
          </ac:picMkLst>
        </pc:picChg>
        <pc:picChg chg="add del mod">
          <ac:chgData name="Tommaso, Chris P., M.S." userId="4e3d51a3-7eac-4c22-9e8d-a8b38a0b7bf7" providerId="ADAL" clId="{9F636A1E-624C-4C57-BCBB-F55034FF416F}" dt="2024-09-11T20:46:14.996" v="959" actId="478"/>
          <ac:picMkLst>
            <pc:docMk/>
            <pc:sldMk cId="4147278579" sldId="278"/>
            <ac:picMk id="10" creationId="{B06E14F7-BD42-D59C-B2CE-1A8B2EDC6177}"/>
          </ac:picMkLst>
        </pc:picChg>
      </pc:sldChg>
      <pc:sldChg chg="addSp delSp modSp new mod setBg modClrScheme chgLayout">
        <pc:chgData name="Tommaso, Chris P., M.S." userId="4e3d51a3-7eac-4c22-9e8d-a8b38a0b7bf7" providerId="ADAL" clId="{9F636A1E-624C-4C57-BCBB-F55034FF416F}" dt="2024-09-12T19:45:24.335" v="1013" actId="26606"/>
        <pc:sldMkLst>
          <pc:docMk/>
          <pc:sldMk cId="1634190396" sldId="279"/>
        </pc:sldMkLst>
        <pc:spChg chg="del mod ord">
          <ac:chgData name="Tommaso, Chris P., M.S." userId="4e3d51a3-7eac-4c22-9e8d-a8b38a0b7bf7" providerId="ADAL" clId="{9F636A1E-624C-4C57-BCBB-F55034FF416F}" dt="2024-09-12T19:45:15.602" v="1003" actId="700"/>
          <ac:spMkLst>
            <pc:docMk/>
            <pc:sldMk cId="1634190396" sldId="279"/>
            <ac:spMk id="2" creationId="{D6BA7EF6-D1D9-FA6A-DEC4-5F5B38406D5F}"/>
          </ac:spMkLst>
        </pc:spChg>
        <pc:spChg chg="del">
          <ac:chgData name="Tommaso, Chris P., M.S." userId="4e3d51a3-7eac-4c22-9e8d-a8b38a0b7bf7" providerId="ADAL" clId="{9F636A1E-624C-4C57-BCBB-F55034FF416F}" dt="2024-09-12T19:45:15.602" v="1003" actId="700"/>
          <ac:spMkLst>
            <pc:docMk/>
            <pc:sldMk cId="1634190396" sldId="279"/>
            <ac:spMk id="3" creationId="{E9E5D448-45BC-2C9F-79EC-F56AE3F6CD30}"/>
          </ac:spMkLst>
        </pc:spChg>
        <pc:spChg chg="add mod ord">
          <ac:chgData name="Tommaso, Chris P., M.S." userId="4e3d51a3-7eac-4c22-9e8d-a8b38a0b7bf7" providerId="ADAL" clId="{9F636A1E-624C-4C57-BCBB-F55034FF416F}" dt="2024-09-12T19:45:24.335" v="1013" actId="26606"/>
          <ac:spMkLst>
            <pc:docMk/>
            <pc:sldMk cId="1634190396" sldId="279"/>
            <ac:spMk id="4" creationId="{5734C9FD-9C38-7A25-EEF6-2A62FD4A1DE3}"/>
          </ac:spMkLst>
        </pc:spChg>
        <pc:spChg chg="add">
          <ac:chgData name="Tommaso, Chris P., M.S." userId="4e3d51a3-7eac-4c22-9e8d-a8b38a0b7bf7" providerId="ADAL" clId="{9F636A1E-624C-4C57-BCBB-F55034FF416F}" dt="2024-09-12T19:45:24.335" v="1013" actId="26606"/>
          <ac:spMkLst>
            <pc:docMk/>
            <pc:sldMk cId="1634190396" sldId="279"/>
            <ac:spMk id="11" creationId="{A3363022-C969-41E9-8EB2-E4C94908C1FA}"/>
          </ac:spMkLst>
        </pc:spChg>
        <pc:spChg chg="add">
          <ac:chgData name="Tommaso, Chris P., M.S." userId="4e3d51a3-7eac-4c22-9e8d-a8b38a0b7bf7" providerId="ADAL" clId="{9F636A1E-624C-4C57-BCBB-F55034FF416F}" dt="2024-09-12T19:45:24.335" v="1013" actId="26606"/>
          <ac:spMkLst>
            <pc:docMk/>
            <pc:sldMk cId="1634190396" sldId="279"/>
            <ac:spMk id="13" creationId="{8D1AD6B3-BE88-4CEB-BA17-790657CC4729}"/>
          </ac:spMkLst>
        </pc:spChg>
        <pc:grpChg chg="add">
          <ac:chgData name="Tommaso, Chris P., M.S." userId="4e3d51a3-7eac-4c22-9e8d-a8b38a0b7bf7" providerId="ADAL" clId="{9F636A1E-624C-4C57-BCBB-F55034FF416F}" dt="2024-09-12T19:45:24.335" v="1013" actId="26606"/>
          <ac:grpSpMkLst>
            <pc:docMk/>
            <pc:sldMk cId="1634190396" sldId="279"/>
            <ac:grpSpMk id="15" creationId="{89D1390B-7E13-4B4F-9CB2-391063412E54}"/>
          </ac:grpSpMkLst>
        </pc:grpChg>
        <pc:picChg chg="add">
          <ac:chgData name="Tommaso, Chris P., M.S." userId="4e3d51a3-7eac-4c22-9e8d-a8b38a0b7bf7" providerId="ADAL" clId="{9F636A1E-624C-4C57-BCBB-F55034FF416F}" dt="2024-09-12T19:45:24.335" v="1013" actId="26606"/>
          <ac:picMkLst>
            <pc:docMk/>
            <pc:sldMk cId="1634190396" sldId="279"/>
            <ac:picMk id="8" creationId="{BF8CC184-8103-8D02-8903-D1636FCE4EC4}"/>
          </ac:picMkLst>
        </pc:picChg>
      </pc:sldChg>
    </pc:docChg>
  </pc:docChgLst>
  <pc:docChgLst>
    <pc:chgData name="Tommaso, Chris P., M.S." userId="4e3d51a3-7eac-4c22-9e8d-a8b38a0b7bf7" providerId="ADAL" clId="{D2E1E701-5CFC-4247-B095-DEA5E2AE19D0}"/>
    <pc:docChg chg="undo custSel addSld delSld modSld sldOrd">
      <pc:chgData name="Tommaso, Chris P., M.S." userId="4e3d51a3-7eac-4c22-9e8d-a8b38a0b7bf7" providerId="ADAL" clId="{D2E1E701-5CFC-4247-B095-DEA5E2AE19D0}" dt="2024-09-17T20:03:50.901" v="6987"/>
      <pc:docMkLst>
        <pc:docMk/>
      </pc:docMkLst>
      <pc:sldChg chg="addSp modSp mod setBg modShow">
        <pc:chgData name="Tommaso, Chris P., M.S." userId="4e3d51a3-7eac-4c22-9e8d-a8b38a0b7bf7" providerId="ADAL" clId="{D2E1E701-5CFC-4247-B095-DEA5E2AE19D0}" dt="2024-09-17T19:59:41.847" v="6696" actId="729"/>
        <pc:sldMkLst>
          <pc:docMk/>
          <pc:sldMk cId="1872731440" sldId="257"/>
        </pc:sldMkLst>
        <pc:spChg chg="mod">
          <ac:chgData name="Tommaso, Chris P., M.S." userId="4e3d51a3-7eac-4c22-9e8d-a8b38a0b7bf7" providerId="ADAL" clId="{D2E1E701-5CFC-4247-B095-DEA5E2AE19D0}" dt="2024-09-13T15:53:55.085" v="6694" actId="26606"/>
          <ac:spMkLst>
            <pc:docMk/>
            <pc:sldMk cId="1872731440" sldId="257"/>
            <ac:spMk id="2" creationId="{3D0E526D-2785-6066-8AF4-762BB9B62444}"/>
          </ac:spMkLst>
        </pc:spChg>
        <pc:spChg chg="mod">
          <ac:chgData name="Tommaso, Chris P., M.S." userId="4e3d51a3-7eac-4c22-9e8d-a8b38a0b7bf7" providerId="ADAL" clId="{D2E1E701-5CFC-4247-B095-DEA5E2AE19D0}" dt="2024-09-13T15:53:55.085" v="6694" actId="26606"/>
          <ac:spMkLst>
            <pc:docMk/>
            <pc:sldMk cId="1872731440" sldId="257"/>
            <ac:spMk id="3" creationId="{0E20A5C0-6245-A4AB-BDC5-F865B2C32EF4}"/>
          </ac:spMkLst>
        </pc:spChg>
        <pc:spChg chg="add">
          <ac:chgData name="Tommaso, Chris P., M.S." userId="4e3d51a3-7eac-4c22-9e8d-a8b38a0b7bf7" providerId="ADAL" clId="{D2E1E701-5CFC-4247-B095-DEA5E2AE19D0}" dt="2024-09-13T15:53:55.085" v="6694" actId="26606"/>
          <ac:spMkLst>
            <pc:docMk/>
            <pc:sldMk cId="1872731440" sldId="257"/>
            <ac:spMk id="8" creationId="{DEE2AD96-B495-4E06-9291-B71706F728CB}"/>
          </ac:spMkLst>
        </pc:spChg>
        <pc:spChg chg="add">
          <ac:chgData name="Tommaso, Chris P., M.S." userId="4e3d51a3-7eac-4c22-9e8d-a8b38a0b7bf7" providerId="ADAL" clId="{D2E1E701-5CFC-4247-B095-DEA5E2AE19D0}" dt="2024-09-13T15:53:55.085" v="6694" actId="26606"/>
          <ac:spMkLst>
            <pc:docMk/>
            <pc:sldMk cId="1872731440" sldId="257"/>
            <ac:spMk id="10" creationId="{53CF6D67-C5A8-4ADD-9E8E-1E38CA1D3166}"/>
          </ac:spMkLst>
        </pc:spChg>
        <pc:spChg chg="add">
          <ac:chgData name="Tommaso, Chris P., M.S." userId="4e3d51a3-7eac-4c22-9e8d-a8b38a0b7bf7" providerId="ADAL" clId="{D2E1E701-5CFC-4247-B095-DEA5E2AE19D0}" dt="2024-09-13T15:53:55.085" v="6694" actId="26606"/>
          <ac:spMkLst>
            <pc:docMk/>
            <pc:sldMk cId="1872731440" sldId="257"/>
            <ac:spMk id="12" creationId="{86909FA0-B515-4681-B7A8-FA281D133B94}"/>
          </ac:spMkLst>
        </pc:spChg>
        <pc:spChg chg="add">
          <ac:chgData name="Tommaso, Chris P., M.S." userId="4e3d51a3-7eac-4c22-9e8d-a8b38a0b7bf7" providerId="ADAL" clId="{D2E1E701-5CFC-4247-B095-DEA5E2AE19D0}" dt="2024-09-13T15:53:55.085" v="6694" actId="26606"/>
          <ac:spMkLst>
            <pc:docMk/>
            <pc:sldMk cId="1872731440" sldId="257"/>
            <ac:spMk id="14" creationId="{21C9FE86-FCC3-4A31-AA1C-C882262B7FE7}"/>
          </ac:spMkLst>
        </pc:spChg>
        <pc:spChg chg="add">
          <ac:chgData name="Tommaso, Chris P., M.S." userId="4e3d51a3-7eac-4c22-9e8d-a8b38a0b7bf7" providerId="ADAL" clId="{D2E1E701-5CFC-4247-B095-DEA5E2AE19D0}" dt="2024-09-13T15:53:55.085" v="6694" actId="26606"/>
          <ac:spMkLst>
            <pc:docMk/>
            <pc:sldMk cId="1872731440" sldId="257"/>
            <ac:spMk id="16" creationId="{7D96243B-ECED-4B71-8E06-AE9A285EAD20}"/>
          </ac:spMkLst>
        </pc:spChg>
        <pc:spChg chg="add">
          <ac:chgData name="Tommaso, Chris P., M.S." userId="4e3d51a3-7eac-4c22-9e8d-a8b38a0b7bf7" providerId="ADAL" clId="{D2E1E701-5CFC-4247-B095-DEA5E2AE19D0}" dt="2024-09-13T15:53:55.085" v="6694" actId="26606"/>
          <ac:spMkLst>
            <pc:docMk/>
            <pc:sldMk cId="1872731440" sldId="257"/>
            <ac:spMk id="18" creationId="{A09989E4-EFDC-4A90-A633-E0525FB4139E}"/>
          </ac:spMkLst>
        </pc:spChg>
      </pc:sldChg>
      <pc:sldChg chg="addSp delSp modSp new mod setBg modNotesTx">
        <pc:chgData name="Tommaso, Chris P., M.S." userId="4e3d51a3-7eac-4c22-9e8d-a8b38a0b7bf7" providerId="ADAL" clId="{D2E1E701-5CFC-4247-B095-DEA5E2AE19D0}" dt="2024-09-09T18:17:32.433" v="1776" actId="403"/>
        <pc:sldMkLst>
          <pc:docMk/>
          <pc:sldMk cId="1500493996" sldId="258"/>
        </pc:sldMkLst>
        <pc:spChg chg="del mod">
          <ac:chgData name="Tommaso, Chris P., M.S." userId="4e3d51a3-7eac-4c22-9e8d-a8b38a0b7bf7" providerId="ADAL" clId="{D2E1E701-5CFC-4247-B095-DEA5E2AE19D0}" dt="2024-09-09T17:10:57.071" v="18" actId="26606"/>
          <ac:spMkLst>
            <pc:docMk/>
            <pc:sldMk cId="1500493996" sldId="258"/>
            <ac:spMk id="2" creationId="{9EA65EC0-D31C-37ED-9457-7FAC72E4CBA8}"/>
          </ac:spMkLst>
        </pc:spChg>
        <pc:spChg chg="del">
          <ac:chgData name="Tommaso, Chris P., M.S." userId="4e3d51a3-7eac-4c22-9e8d-a8b38a0b7bf7" providerId="ADAL" clId="{D2E1E701-5CFC-4247-B095-DEA5E2AE19D0}" dt="2024-09-09T17:10:39.248" v="13"/>
          <ac:spMkLst>
            <pc:docMk/>
            <pc:sldMk cId="1500493996" sldId="258"/>
            <ac:spMk id="3" creationId="{0A8000C2-3AAE-AA2E-A388-0E760B9D43B0}"/>
          </ac:spMkLst>
        </pc:spChg>
        <pc:spChg chg="add mod">
          <ac:chgData name="Tommaso, Chris P., M.S." userId="4e3d51a3-7eac-4c22-9e8d-a8b38a0b7bf7" providerId="ADAL" clId="{D2E1E701-5CFC-4247-B095-DEA5E2AE19D0}" dt="2024-09-09T18:17:32.433" v="1776" actId="403"/>
          <ac:spMkLst>
            <pc:docMk/>
            <pc:sldMk cId="1500493996" sldId="258"/>
            <ac:spMk id="6" creationId="{B797B160-1887-C4A0-D3E7-A454C0363620}"/>
          </ac:spMkLst>
        </pc:spChg>
        <pc:spChg chg="add del">
          <ac:chgData name="Tommaso, Chris P., M.S." userId="4e3d51a3-7eac-4c22-9e8d-a8b38a0b7bf7" providerId="ADAL" clId="{D2E1E701-5CFC-4247-B095-DEA5E2AE19D0}" dt="2024-09-09T17:10:57.071" v="17" actId="26606"/>
          <ac:spMkLst>
            <pc:docMk/>
            <pc:sldMk cId="1500493996" sldId="258"/>
            <ac:spMk id="9" creationId="{085229BF-5D48-301C-0621-EB7B0C1FA67D}"/>
          </ac:spMkLst>
        </pc:spChg>
        <pc:spChg chg="add">
          <ac:chgData name="Tommaso, Chris P., M.S." userId="4e3d51a3-7eac-4c22-9e8d-a8b38a0b7bf7" providerId="ADAL" clId="{D2E1E701-5CFC-4247-B095-DEA5E2AE19D0}" dt="2024-09-09T17:10:57.071" v="18" actId="26606"/>
          <ac:spMkLst>
            <pc:docMk/>
            <pc:sldMk cId="1500493996" sldId="258"/>
            <ac:spMk id="10" creationId="{42A4FC2C-047E-45A5-965D-8E1E3BF09BC6}"/>
          </ac:spMkLst>
        </pc:spChg>
        <pc:spChg chg="add del">
          <ac:chgData name="Tommaso, Chris P., M.S." userId="4e3d51a3-7eac-4c22-9e8d-a8b38a0b7bf7" providerId="ADAL" clId="{D2E1E701-5CFC-4247-B095-DEA5E2AE19D0}" dt="2024-09-09T17:10:57.071" v="17" actId="26606"/>
          <ac:spMkLst>
            <pc:docMk/>
            <pc:sldMk cId="1500493996" sldId="258"/>
            <ac:spMk id="12" creationId="{F13C74B1-5B17-4795-BED0-7140497B445A}"/>
          </ac:spMkLst>
        </pc:spChg>
        <pc:spChg chg="add del">
          <ac:chgData name="Tommaso, Chris P., M.S." userId="4e3d51a3-7eac-4c22-9e8d-a8b38a0b7bf7" providerId="ADAL" clId="{D2E1E701-5CFC-4247-B095-DEA5E2AE19D0}" dt="2024-09-09T17:10:57.071" v="17" actId="26606"/>
          <ac:spMkLst>
            <pc:docMk/>
            <pc:sldMk cId="1500493996" sldId="258"/>
            <ac:spMk id="14" creationId="{D4974D33-8DC5-464E-8C6D-BE58F0669C17}"/>
          </ac:spMkLst>
        </pc:spChg>
        <pc:picChg chg="add mod">
          <ac:chgData name="Tommaso, Chris P., M.S." userId="4e3d51a3-7eac-4c22-9e8d-a8b38a0b7bf7" providerId="ADAL" clId="{D2E1E701-5CFC-4247-B095-DEA5E2AE19D0}" dt="2024-09-09T17:11:17.859" v="20" actId="962"/>
          <ac:picMkLst>
            <pc:docMk/>
            <pc:sldMk cId="1500493996" sldId="258"/>
            <ac:picMk id="5" creationId="{66FD1111-B95C-8FE4-4E56-26CEC0F5DC69}"/>
          </ac:picMkLst>
        </pc:picChg>
      </pc:sldChg>
      <pc:sldChg chg="addSp delSp modSp new mod setBg">
        <pc:chgData name="Tommaso, Chris P., M.S." userId="4e3d51a3-7eac-4c22-9e8d-a8b38a0b7bf7" providerId="ADAL" clId="{D2E1E701-5CFC-4247-B095-DEA5E2AE19D0}" dt="2024-09-09T17:13:47.867" v="31" actId="962"/>
        <pc:sldMkLst>
          <pc:docMk/>
          <pc:sldMk cId="798770616" sldId="259"/>
        </pc:sldMkLst>
        <pc:spChg chg="del">
          <ac:chgData name="Tommaso, Chris P., M.S." userId="4e3d51a3-7eac-4c22-9e8d-a8b38a0b7bf7" providerId="ADAL" clId="{D2E1E701-5CFC-4247-B095-DEA5E2AE19D0}" dt="2024-09-09T17:13:45.198" v="29" actId="26606"/>
          <ac:spMkLst>
            <pc:docMk/>
            <pc:sldMk cId="798770616" sldId="259"/>
            <ac:spMk id="2" creationId="{8DCD3999-139D-E00A-EFD3-E21A326F2D10}"/>
          </ac:spMkLst>
        </pc:spChg>
        <pc:spChg chg="del">
          <ac:chgData name="Tommaso, Chris P., M.S." userId="4e3d51a3-7eac-4c22-9e8d-a8b38a0b7bf7" providerId="ADAL" clId="{D2E1E701-5CFC-4247-B095-DEA5E2AE19D0}" dt="2024-09-09T17:13:37.935" v="22"/>
          <ac:spMkLst>
            <pc:docMk/>
            <pc:sldMk cId="798770616" sldId="259"/>
            <ac:spMk id="3" creationId="{85C65855-7E71-0E51-E29E-1CCAC11E2058}"/>
          </ac:spMkLst>
        </pc:spChg>
        <pc:spChg chg="add del mod">
          <ac:chgData name="Tommaso, Chris P., M.S." userId="4e3d51a3-7eac-4c22-9e8d-a8b38a0b7bf7" providerId="ADAL" clId="{D2E1E701-5CFC-4247-B095-DEA5E2AE19D0}" dt="2024-09-09T17:13:42.550" v="26"/>
          <ac:spMkLst>
            <pc:docMk/>
            <pc:sldMk cId="798770616" sldId="259"/>
            <ac:spMk id="7" creationId="{2A6C0369-C9E0-1F8E-DC64-AE37C9190ECD}"/>
          </ac:spMkLst>
        </pc:spChg>
        <pc:spChg chg="add">
          <ac:chgData name="Tommaso, Chris P., M.S." userId="4e3d51a3-7eac-4c22-9e8d-a8b38a0b7bf7" providerId="ADAL" clId="{D2E1E701-5CFC-4247-B095-DEA5E2AE19D0}" dt="2024-09-09T17:13:45.198" v="29" actId="26606"/>
          <ac:spMkLst>
            <pc:docMk/>
            <pc:sldMk cId="798770616" sldId="259"/>
            <ac:spMk id="14" creationId="{42A4FC2C-047E-45A5-965D-8E1E3BF09BC6}"/>
          </ac:spMkLst>
        </pc:spChg>
        <pc:picChg chg="add del mod">
          <ac:chgData name="Tommaso, Chris P., M.S." userId="4e3d51a3-7eac-4c22-9e8d-a8b38a0b7bf7" providerId="ADAL" clId="{D2E1E701-5CFC-4247-B095-DEA5E2AE19D0}" dt="2024-09-09T17:13:40.058" v="25" actId="478"/>
          <ac:picMkLst>
            <pc:docMk/>
            <pc:sldMk cId="798770616" sldId="259"/>
            <ac:picMk id="5" creationId="{1DBBC3F0-B1D8-F60E-18A4-20987672A3B2}"/>
          </ac:picMkLst>
        </pc:picChg>
        <pc:picChg chg="add mod">
          <ac:chgData name="Tommaso, Chris P., M.S." userId="4e3d51a3-7eac-4c22-9e8d-a8b38a0b7bf7" providerId="ADAL" clId="{D2E1E701-5CFC-4247-B095-DEA5E2AE19D0}" dt="2024-09-09T17:13:47.867" v="31" actId="962"/>
          <ac:picMkLst>
            <pc:docMk/>
            <pc:sldMk cId="798770616" sldId="259"/>
            <ac:picMk id="9" creationId="{9B780726-5FD9-BAE0-1632-2CC238E92F2E}"/>
          </ac:picMkLst>
        </pc:picChg>
      </pc:sldChg>
      <pc:sldChg chg="addSp delSp modSp new mod setBg modNotesTx">
        <pc:chgData name="Tommaso, Chris P., M.S." userId="4e3d51a3-7eac-4c22-9e8d-a8b38a0b7bf7" providerId="ADAL" clId="{D2E1E701-5CFC-4247-B095-DEA5E2AE19D0}" dt="2024-09-09T18:17:37.393" v="1778" actId="403"/>
        <pc:sldMkLst>
          <pc:docMk/>
          <pc:sldMk cId="4281969343" sldId="260"/>
        </pc:sldMkLst>
        <pc:spChg chg="del">
          <ac:chgData name="Tommaso, Chris P., M.S." userId="4e3d51a3-7eac-4c22-9e8d-a8b38a0b7bf7" providerId="ADAL" clId="{D2E1E701-5CFC-4247-B095-DEA5E2AE19D0}" dt="2024-09-09T17:25:31.759" v="35" actId="26606"/>
          <ac:spMkLst>
            <pc:docMk/>
            <pc:sldMk cId="4281969343" sldId="260"/>
            <ac:spMk id="2" creationId="{396BC484-FEB8-992A-0FB2-8119347F588F}"/>
          </ac:spMkLst>
        </pc:spChg>
        <pc:spChg chg="del">
          <ac:chgData name="Tommaso, Chris P., M.S." userId="4e3d51a3-7eac-4c22-9e8d-a8b38a0b7bf7" providerId="ADAL" clId="{D2E1E701-5CFC-4247-B095-DEA5E2AE19D0}" dt="2024-09-09T17:25:29.632" v="33"/>
          <ac:spMkLst>
            <pc:docMk/>
            <pc:sldMk cId="4281969343" sldId="260"/>
            <ac:spMk id="3" creationId="{486DC0E1-4175-6895-20EB-8DC554231BF3}"/>
          </ac:spMkLst>
        </pc:spChg>
        <pc:spChg chg="add mod">
          <ac:chgData name="Tommaso, Chris P., M.S." userId="4e3d51a3-7eac-4c22-9e8d-a8b38a0b7bf7" providerId="ADAL" clId="{D2E1E701-5CFC-4247-B095-DEA5E2AE19D0}" dt="2024-09-09T18:17:37.393" v="1778" actId="403"/>
          <ac:spMkLst>
            <pc:docMk/>
            <pc:sldMk cId="4281969343" sldId="260"/>
            <ac:spMk id="6" creationId="{F6030E0B-18D0-8A4F-FE13-0D01A2A58EF5}"/>
          </ac:spMkLst>
        </pc:spChg>
        <pc:spChg chg="add">
          <ac:chgData name="Tommaso, Chris P., M.S." userId="4e3d51a3-7eac-4c22-9e8d-a8b38a0b7bf7" providerId="ADAL" clId="{D2E1E701-5CFC-4247-B095-DEA5E2AE19D0}" dt="2024-09-09T17:25:31.759" v="35" actId="26606"/>
          <ac:spMkLst>
            <pc:docMk/>
            <pc:sldMk cId="4281969343" sldId="260"/>
            <ac:spMk id="10" creationId="{42A4FC2C-047E-45A5-965D-8E1E3BF09BC6}"/>
          </ac:spMkLst>
        </pc:spChg>
        <pc:picChg chg="add mod">
          <ac:chgData name="Tommaso, Chris P., M.S." userId="4e3d51a3-7eac-4c22-9e8d-a8b38a0b7bf7" providerId="ADAL" clId="{D2E1E701-5CFC-4247-B095-DEA5E2AE19D0}" dt="2024-09-09T17:25:31.759" v="35" actId="26606"/>
          <ac:picMkLst>
            <pc:docMk/>
            <pc:sldMk cId="4281969343" sldId="260"/>
            <ac:picMk id="5" creationId="{868FBBB0-84D9-A424-B839-2324FE46C371}"/>
          </ac:picMkLst>
        </pc:picChg>
      </pc:sldChg>
      <pc:sldChg chg="addSp delSp modSp new mod ord setBg modNotesTx">
        <pc:chgData name="Tommaso, Chris P., M.S." userId="4e3d51a3-7eac-4c22-9e8d-a8b38a0b7bf7" providerId="ADAL" clId="{D2E1E701-5CFC-4247-B095-DEA5E2AE19D0}" dt="2024-09-09T18:08:52.559" v="1687" actId="20577"/>
        <pc:sldMkLst>
          <pc:docMk/>
          <pc:sldMk cId="1758325951" sldId="261"/>
        </pc:sldMkLst>
        <pc:spChg chg="mod ord">
          <ac:chgData name="Tommaso, Chris P., M.S." userId="4e3d51a3-7eac-4c22-9e8d-a8b38a0b7bf7" providerId="ADAL" clId="{D2E1E701-5CFC-4247-B095-DEA5E2AE19D0}" dt="2024-09-09T17:34:52.004" v="508" actId="20577"/>
          <ac:spMkLst>
            <pc:docMk/>
            <pc:sldMk cId="1758325951" sldId="261"/>
            <ac:spMk id="2" creationId="{62FE504D-47CF-C1FB-F220-3E67567DB626}"/>
          </ac:spMkLst>
        </pc:spChg>
        <pc:spChg chg="del">
          <ac:chgData name="Tommaso, Chris P., M.S." userId="4e3d51a3-7eac-4c22-9e8d-a8b38a0b7bf7" providerId="ADAL" clId="{D2E1E701-5CFC-4247-B095-DEA5E2AE19D0}" dt="2024-09-09T17:32:58.907" v="473"/>
          <ac:spMkLst>
            <pc:docMk/>
            <pc:sldMk cId="1758325951" sldId="261"/>
            <ac:spMk id="3" creationId="{C713B804-CEE7-4648-87AA-E39C86483080}"/>
          </ac:spMkLst>
        </pc:spChg>
        <pc:spChg chg="add">
          <ac:chgData name="Tommaso, Chris P., M.S." userId="4e3d51a3-7eac-4c22-9e8d-a8b38a0b7bf7" providerId="ADAL" clId="{D2E1E701-5CFC-4247-B095-DEA5E2AE19D0}" dt="2024-09-09T17:33:55.701" v="476" actId="26606"/>
          <ac:spMkLst>
            <pc:docMk/>
            <pc:sldMk cId="1758325951" sldId="261"/>
            <ac:spMk id="9" creationId="{3646F3DE-716F-6977-DEB7-E9E48822477F}"/>
          </ac:spMkLst>
        </pc:spChg>
        <pc:spChg chg="add">
          <ac:chgData name="Tommaso, Chris P., M.S." userId="4e3d51a3-7eac-4c22-9e8d-a8b38a0b7bf7" providerId="ADAL" clId="{D2E1E701-5CFC-4247-B095-DEA5E2AE19D0}" dt="2024-09-09T17:33:55.701" v="476" actId="26606"/>
          <ac:spMkLst>
            <pc:docMk/>
            <pc:sldMk cId="1758325951" sldId="261"/>
            <ac:spMk id="12" creationId="{9AA72BD9-2C5A-4EDC-931F-5AA08EACA0F3}"/>
          </ac:spMkLst>
        </pc:spChg>
        <pc:spChg chg="add">
          <ac:chgData name="Tommaso, Chris P., M.S." userId="4e3d51a3-7eac-4c22-9e8d-a8b38a0b7bf7" providerId="ADAL" clId="{D2E1E701-5CFC-4247-B095-DEA5E2AE19D0}" dt="2024-09-09T17:33:55.701" v="476" actId="26606"/>
          <ac:spMkLst>
            <pc:docMk/>
            <pc:sldMk cId="1758325951" sldId="261"/>
            <ac:spMk id="14" creationId="{DD3981AC-7B61-4947-BCF3-F7AA7FA385B9}"/>
          </ac:spMkLst>
        </pc:spChg>
        <pc:spChg chg="add">
          <ac:chgData name="Tommaso, Chris P., M.S." userId="4e3d51a3-7eac-4c22-9e8d-a8b38a0b7bf7" providerId="ADAL" clId="{D2E1E701-5CFC-4247-B095-DEA5E2AE19D0}" dt="2024-09-09T17:33:55.701" v="476" actId="26606"/>
          <ac:spMkLst>
            <pc:docMk/>
            <pc:sldMk cId="1758325951" sldId="261"/>
            <ac:spMk id="16" creationId="{55D4142C-5077-457F-A6AD-3FECFDB39685}"/>
          </ac:spMkLst>
        </pc:spChg>
        <pc:spChg chg="add">
          <ac:chgData name="Tommaso, Chris P., M.S." userId="4e3d51a3-7eac-4c22-9e8d-a8b38a0b7bf7" providerId="ADAL" clId="{D2E1E701-5CFC-4247-B095-DEA5E2AE19D0}" dt="2024-09-09T17:33:55.701" v="476" actId="26606"/>
          <ac:spMkLst>
            <pc:docMk/>
            <pc:sldMk cId="1758325951" sldId="261"/>
            <ac:spMk id="18" creationId="{7A5F0580-5EE9-419F-96EE-B6529EF6E7D0}"/>
          </ac:spMkLst>
        </pc:spChg>
        <pc:picChg chg="add mod">
          <ac:chgData name="Tommaso, Chris P., M.S." userId="4e3d51a3-7eac-4c22-9e8d-a8b38a0b7bf7" providerId="ADAL" clId="{D2E1E701-5CFC-4247-B095-DEA5E2AE19D0}" dt="2024-09-09T17:34:21.923" v="477" actId="1076"/>
          <ac:picMkLst>
            <pc:docMk/>
            <pc:sldMk cId="1758325951" sldId="261"/>
            <ac:picMk id="5" creationId="{1EA19D1F-07CF-BFCA-23E4-B6AE0E6D45FB}"/>
          </ac:picMkLst>
        </pc:picChg>
      </pc:sldChg>
      <pc:sldChg chg="addSp delSp modSp new mod modNotesTx">
        <pc:chgData name="Tommaso, Chris P., M.S." userId="4e3d51a3-7eac-4c22-9e8d-a8b38a0b7bf7" providerId="ADAL" clId="{D2E1E701-5CFC-4247-B095-DEA5E2AE19D0}" dt="2024-09-09T18:19:59.935" v="2086" actId="313"/>
        <pc:sldMkLst>
          <pc:docMk/>
          <pc:sldMk cId="78733322" sldId="262"/>
        </pc:sldMkLst>
        <pc:spChg chg="del mod">
          <ac:chgData name="Tommaso, Chris P., M.S." userId="4e3d51a3-7eac-4c22-9e8d-a8b38a0b7bf7" providerId="ADAL" clId="{D2E1E701-5CFC-4247-B095-DEA5E2AE19D0}" dt="2024-09-09T18:17:50.266" v="1780" actId="478"/>
          <ac:spMkLst>
            <pc:docMk/>
            <pc:sldMk cId="78733322" sldId="262"/>
            <ac:spMk id="2" creationId="{F118A59F-C13E-2E23-8E8A-D9CAD360FBAB}"/>
          </ac:spMkLst>
        </pc:spChg>
        <pc:spChg chg="del">
          <ac:chgData name="Tommaso, Chris P., M.S." userId="4e3d51a3-7eac-4c22-9e8d-a8b38a0b7bf7" providerId="ADAL" clId="{D2E1E701-5CFC-4247-B095-DEA5E2AE19D0}" dt="2024-09-09T18:16:03.906" v="1766"/>
          <ac:spMkLst>
            <pc:docMk/>
            <pc:sldMk cId="78733322" sldId="262"/>
            <ac:spMk id="3" creationId="{7549487E-D4B7-CE4F-17A7-530A7A73D8C5}"/>
          </ac:spMkLst>
        </pc:spChg>
        <pc:spChg chg="add mod">
          <ac:chgData name="Tommaso, Chris P., M.S." userId="4e3d51a3-7eac-4c22-9e8d-a8b38a0b7bf7" providerId="ADAL" clId="{D2E1E701-5CFC-4247-B095-DEA5E2AE19D0}" dt="2024-09-09T18:18:08.196" v="1798" actId="6549"/>
          <ac:spMkLst>
            <pc:docMk/>
            <pc:sldMk cId="78733322" sldId="262"/>
            <ac:spMk id="6" creationId="{101DAC4D-78B9-C85C-0AF7-26E82E637437}"/>
          </ac:spMkLst>
        </pc:spChg>
        <pc:spChg chg="add del mod">
          <ac:chgData name="Tommaso, Chris P., M.S." userId="4e3d51a3-7eac-4c22-9e8d-a8b38a0b7bf7" providerId="ADAL" clId="{D2E1E701-5CFC-4247-B095-DEA5E2AE19D0}" dt="2024-09-09T18:17:57.345" v="1783" actId="478"/>
          <ac:spMkLst>
            <pc:docMk/>
            <pc:sldMk cId="78733322" sldId="262"/>
            <ac:spMk id="8" creationId="{BD3B764E-68EA-D2E2-9F6E-61CA8260E04F}"/>
          </ac:spMkLst>
        </pc:spChg>
        <pc:spChg chg="add del mod">
          <ac:chgData name="Tommaso, Chris P., M.S." userId="4e3d51a3-7eac-4c22-9e8d-a8b38a0b7bf7" providerId="ADAL" clId="{D2E1E701-5CFC-4247-B095-DEA5E2AE19D0}" dt="2024-09-09T18:17:54.344" v="1782" actId="478"/>
          <ac:spMkLst>
            <pc:docMk/>
            <pc:sldMk cId="78733322" sldId="262"/>
            <ac:spMk id="10" creationId="{B6DC7889-3561-2ABE-FA16-9284502EC7BB}"/>
          </ac:spMkLst>
        </pc:spChg>
        <pc:picChg chg="add del mod ord">
          <ac:chgData name="Tommaso, Chris P., M.S." userId="4e3d51a3-7eac-4c22-9e8d-a8b38a0b7bf7" providerId="ADAL" clId="{D2E1E701-5CFC-4247-B095-DEA5E2AE19D0}" dt="2024-09-09T18:17:54.344" v="1782" actId="478"/>
          <ac:picMkLst>
            <pc:docMk/>
            <pc:sldMk cId="78733322" sldId="262"/>
            <ac:picMk id="5" creationId="{07D49339-7914-61DA-EFB3-A55863BDFB45}"/>
          </ac:picMkLst>
        </pc:picChg>
      </pc:sldChg>
      <pc:sldChg chg="addSp delSp modSp new del mod setBg setClrOvrMap chgLayout modNotesTx">
        <pc:chgData name="Tommaso, Chris P., M.S." userId="4e3d51a3-7eac-4c22-9e8d-a8b38a0b7bf7" providerId="ADAL" clId="{D2E1E701-5CFC-4247-B095-DEA5E2AE19D0}" dt="2024-09-17T20:03:29.604" v="6985" actId="47"/>
        <pc:sldMkLst>
          <pc:docMk/>
          <pc:sldMk cId="3773940483" sldId="263"/>
        </pc:sldMkLst>
        <pc:spChg chg="add mod ord">
          <ac:chgData name="Tommaso, Chris P., M.S." userId="4e3d51a3-7eac-4c22-9e8d-a8b38a0b7bf7" providerId="ADAL" clId="{D2E1E701-5CFC-4247-B095-DEA5E2AE19D0}" dt="2024-09-09T21:45:43.235" v="2658" actId="20577"/>
          <ac:spMkLst>
            <pc:docMk/>
            <pc:sldMk cId="3773940483" sldId="263"/>
            <ac:spMk id="3" creationId="{41331B75-5808-171D-E218-CAC1E75F00FB}"/>
          </ac:spMkLst>
        </pc:spChg>
        <pc:spChg chg="add del">
          <ac:chgData name="Tommaso, Chris P., M.S." userId="4e3d51a3-7eac-4c22-9e8d-a8b38a0b7bf7" providerId="ADAL" clId="{D2E1E701-5CFC-4247-B095-DEA5E2AE19D0}" dt="2024-09-09T18:26:18.316" v="2201" actId="26606"/>
          <ac:spMkLst>
            <pc:docMk/>
            <pc:sldMk cId="3773940483" sldId="263"/>
            <ac:spMk id="8" creationId="{9228552E-C8B1-4A80-8448-0787CE0FC704}"/>
          </ac:spMkLst>
        </pc:spChg>
        <pc:graphicFrameChg chg="add mod modGraphic">
          <ac:chgData name="Tommaso, Chris P., M.S." userId="4e3d51a3-7eac-4c22-9e8d-a8b38a0b7bf7" providerId="ADAL" clId="{D2E1E701-5CFC-4247-B095-DEA5E2AE19D0}" dt="2024-09-09T18:26:18.332" v="2202" actId="26606"/>
          <ac:graphicFrameMkLst>
            <pc:docMk/>
            <pc:sldMk cId="3773940483" sldId="263"/>
            <ac:graphicFrameMk id="2" creationId="{D3E426FE-7E68-44D3-1C1E-FB6DB2FF47C5}"/>
          </ac:graphicFrameMkLst>
        </pc:graphicFrameChg>
        <pc:picChg chg="add del">
          <ac:chgData name="Tommaso, Chris P., M.S." userId="4e3d51a3-7eac-4c22-9e8d-a8b38a0b7bf7" providerId="ADAL" clId="{D2E1E701-5CFC-4247-B095-DEA5E2AE19D0}" dt="2024-09-09T18:26:18.316" v="2201" actId="26606"/>
          <ac:picMkLst>
            <pc:docMk/>
            <pc:sldMk cId="3773940483" sldId="263"/>
            <ac:picMk id="4" creationId="{66ADD1B8-4CA9-B3F1-D04C-F6CA8574D8F1}"/>
          </ac:picMkLst>
        </pc:picChg>
        <pc:picChg chg="add">
          <ac:chgData name="Tommaso, Chris P., M.S." userId="4e3d51a3-7eac-4c22-9e8d-a8b38a0b7bf7" providerId="ADAL" clId="{D2E1E701-5CFC-4247-B095-DEA5E2AE19D0}" dt="2024-09-09T18:26:18.332" v="2202" actId="26606"/>
          <ac:picMkLst>
            <pc:docMk/>
            <pc:sldMk cId="3773940483" sldId="263"/>
            <ac:picMk id="10" creationId="{8A5F21EF-9F17-2E66-BF59-43BD30A4B8DE}"/>
          </ac:picMkLst>
        </pc:picChg>
      </pc:sldChg>
      <pc:sldChg chg="addSp modSp new mod modClrScheme chgLayout">
        <pc:chgData name="Tommaso, Chris P., M.S." userId="4e3d51a3-7eac-4c22-9e8d-a8b38a0b7bf7" providerId="ADAL" clId="{D2E1E701-5CFC-4247-B095-DEA5E2AE19D0}" dt="2024-09-10T15:30:07.629" v="5176" actId="20577"/>
        <pc:sldMkLst>
          <pc:docMk/>
          <pc:sldMk cId="1171793618" sldId="264"/>
        </pc:sldMkLst>
        <pc:spChg chg="add mod">
          <ac:chgData name="Tommaso, Chris P., M.S." userId="4e3d51a3-7eac-4c22-9e8d-a8b38a0b7bf7" providerId="ADAL" clId="{D2E1E701-5CFC-4247-B095-DEA5E2AE19D0}" dt="2024-09-09T21:35:41.199" v="2332" actId="20577"/>
          <ac:spMkLst>
            <pc:docMk/>
            <pc:sldMk cId="1171793618" sldId="264"/>
            <ac:spMk id="2" creationId="{DDAFC4C2-2BD0-A1BA-F124-96ED4B8587BF}"/>
          </ac:spMkLst>
        </pc:spChg>
        <pc:spChg chg="add mod">
          <ac:chgData name="Tommaso, Chris P., M.S." userId="4e3d51a3-7eac-4c22-9e8d-a8b38a0b7bf7" providerId="ADAL" clId="{D2E1E701-5CFC-4247-B095-DEA5E2AE19D0}" dt="2024-09-10T15:30:07.629" v="5176" actId="20577"/>
          <ac:spMkLst>
            <pc:docMk/>
            <pc:sldMk cId="1171793618" sldId="264"/>
            <ac:spMk id="3" creationId="{7A170C12-CF31-8C93-3C9A-A4A0BCB7DA62}"/>
          </ac:spMkLst>
        </pc:spChg>
      </pc:sldChg>
      <pc:sldChg chg="modSp new mod modNotesTx">
        <pc:chgData name="Tommaso, Chris P., M.S." userId="4e3d51a3-7eac-4c22-9e8d-a8b38a0b7bf7" providerId="ADAL" clId="{D2E1E701-5CFC-4247-B095-DEA5E2AE19D0}" dt="2024-09-09T21:52:01.399" v="3361" actId="20577"/>
        <pc:sldMkLst>
          <pc:docMk/>
          <pc:sldMk cId="3760948445" sldId="265"/>
        </pc:sldMkLst>
        <pc:spChg chg="mod">
          <ac:chgData name="Tommaso, Chris P., M.S." userId="4e3d51a3-7eac-4c22-9e8d-a8b38a0b7bf7" providerId="ADAL" clId="{D2E1E701-5CFC-4247-B095-DEA5E2AE19D0}" dt="2024-09-09T21:45:59.452" v="2694" actId="20577"/>
          <ac:spMkLst>
            <pc:docMk/>
            <pc:sldMk cId="3760948445" sldId="265"/>
            <ac:spMk id="2" creationId="{05DDA279-441D-B12A-B2AA-24AADF2FF7FD}"/>
          </ac:spMkLst>
        </pc:spChg>
        <pc:spChg chg="mod">
          <ac:chgData name="Tommaso, Chris P., M.S." userId="4e3d51a3-7eac-4c22-9e8d-a8b38a0b7bf7" providerId="ADAL" clId="{D2E1E701-5CFC-4247-B095-DEA5E2AE19D0}" dt="2024-09-09T21:52:01.399" v="3361" actId="20577"/>
          <ac:spMkLst>
            <pc:docMk/>
            <pc:sldMk cId="3760948445" sldId="265"/>
            <ac:spMk id="3" creationId="{9130AE34-9796-7E63-6E7A-0A862A44B452}"/>
          </ac:spMkLst>
        </pc:spChg>
      </pc:sldChg>
      <pc:sldChg chg="modSp new mod">
        <pc:chgData name="Tommaso, Chris P., M.S." userId="4e3d51a3-7eac-4c22-9e8d-a8b38a0b7bf7" providerId="ADAL" clId="{D2E1E701-5CFC-4247-B095-DEA5E2AE19D0}" dt="2024-09-10T14:40:27.569" v="3621" actId="20577"/>
        <pc:sldMkLst>
          <pc:docMk/>
          <pc:sldMk cId="1256563137" sldId="266"/>
        </pc:sldMkLst>
        <pc:spChg chg="mod">
          <ac:chgData name="Tommaso, Chris P., M.S." userId="4e3d51a3-7eac-4c22-9e8d-a8b38a0b7bf7" providerId="ADAL" clId="{D2E1E701-5CFC-4247-B095-DEA5E2AE19D0}" dt="2024-09-09T21:52:54.956" v="3386" actId="20577"/>
          <ac:spMkLst>
            <pc:docMk/>
            <pc:sldMk cId="1256563137" sldId="266"/>
            <ac:spMk id="2" creationId="{53BBCE55-8C4E-7A54-4005-F32E7F057355}"/>
          </ac:spMkLst>
        </pc:spChg>
        <pc:spChg chg="mod">
          <ac:chgData name="Tommaso, Chris P., M.S." userId="4e3d51a3-7eac-4c22-9e8d-a8b38a0b7bf7" providerId="ADAL" clId="{D2E1E701-5CFC-4247-B095-DEA5E2AE19D0}" dt="2024-09-10T14:40:27.569" v="3621" actId="20577"/>
          <ac:spMkLst>
            <pc:docMk/>
            <pc:sldMk cId="1256563137" sldId="266"/>
            <ac:spMk id="3" creationId="{AF78306C-14B8-66D8-20FF-CD1555762EEA}"/>
          </ac:spMkLst>
        </pc:spChg>
      </pc:sldChg>
      <pc:sldChg chg="modSp new del mod">
        <pc:chgData name="Tommaso, Chris P., M.S." userId="4e3d51a3-7eac-4c22-9e8d-a8b38a0b7bf7" providerId="ADAL" clId="{D2E1E701-5CFC-4247-B095-DEA5E2AE19D0}" dt="2024-09-13T14:56:34.277" v="6688" actId="47"/>
        <pc:sldMkLst>
          <pc:docMk/>
          <pc:sldMk cId="2861192913" sldId="267"/>
        </pc:sldMkLst>
        <pc:spChg chg="mod">
          <ac:chgData name="Tommaso, Chris P., M.S." userId="4e3d51a3-7eac-4c22-9e8d-a8b38a0b7bf7" providerId="ADAL" clId="{D2E1E701-5CFC-4247-B095-DEA5E2AE19D0}" dt="2024-09-10T14:50:05.261" v="3650" actId="20577"/>
          <ac:spMkLst>
            <pc:docMk/>
            <pc:sldMk cId="2861192913" sldId="267"/>
            <ac:spMk id="2" creationId="{555D95A2-0FFB-220E-2157-4EB987493847}"/>
          </ac:spMkLst>
        </pc:spChg>
        <pc:spChg chg="mod">
          <ac:chgData name="Tommaso, Chris P., M.S." userId="4e3d51a3-7eac-4c22-9e8d-a8b38a0b7bf7" providerId="ADAL" clId="{D2E1E701-5CFC-4247-B095-DEA5E2AE19D0}" dt="2024-09-10T14:51:14.702" v="3742" actId="20577"/>
          <ac:spMkLst>
            <pc:docMk/>
            <pc:sldMk cId="2861192913" sldId="267"/>
            <ac:spMk id="3" creationId="{9464F7E3-FD92-B142-F6DD-BA03511D41A0}"/>
          </ac:spMkLst>
        </pc:spChg>
      </pc:sldChg>
      <pc:sldChg chg="modSp new mod ord modNotesTx">
        <pc:chgData name="Tommaso, Chris P., M.S." userId="4e3d51a3-7eac-4c22-9e8d-a8b38a0b7bf7" providerId="ADAL" clId="{D2E1E701-5CFC-4247-B095-DEA5E2AE19D0}" dt="2024-09-13T15:40:32.556" v="6690" actId="6549"/>
        <pc:sldMkLst>
          <pc:docMk/>
          <pc:sldMk cId="3151840720" sldId="268"/>
        </pc:sldMkLst>
        <pc:spChg chg="mod">
          <ac:chgData name="Tommaso, Chris P., M.S." userId="4e3d51a3-7eac-4c22-9e8d-a8b38a0b7bf7" providerId="ADAL" clId="{D2E1E701-5CFC-4247-B095-DEA5E2AE19D0}" dt="2024-09-10T14:51:44.273" v="3759" actId="20577"/>
          <ac:spMkLst>
            <pc:docMk/>
            <pc:sldMk cId="3151840720" sldId="268"/>
            <ac:spMk id="2" creationId="{4DE056A1-84A0-8E3A-A8C2-4B0C7C1D9A6F}"/>
          </ac:spMkLst>
        </pc:spChg>
        <pc:spChg chg="mod">
          <ac:chgData name="Tommaso, Chris P., M.S." userId="4e3d51a3-7eac-4c22-9e8d-a8b38a0b7bf7" providerId="ADAL" clId="{D2E1E701-5CFC-4247-B095-DEA5E2AE19D0}" dt="2024-09-13T15:40:32.556" v="6690" actId="6549"/>
          <ac:spMkLst>
            <pc:docMk/>
            <pc:sldMk cId="3151840720" sldId="268"/>
            <ac:spMk id="3" creationId="{115C1DA7-0463-5586-FB88-7EED28EC2AC6}"/>
          </ac:spMkLst>
        </pc:spChg>
      </pc:sldChg>
      <pc:sldChg chg="addSp delSp modSp new mod setBg modNotesTx">
        <pc:chgData name="Tommaso, Chris P., M.S." userId="4e3d51a3-7eac-4c22-9e8d-a8b38a0b7bf7" providerId="ADAL" clId="{D2E1E701-5CFC-4247-B095-DEA5E2AE19D0}" dt="2024-09-10T15:22:01.500" v="4789" actId="20577"/>
        <pc:sldMkLst>
          <pc:docMk/>
          <pc:sldMk cId="2949725743" sldId="269"/>
        </pc:sldMkLst>
        <pc:spChg chg="del mod">
          <ac:chgData name="Tommaso, Chris P., M.S." userId="4e3d51a3-7eac-4c22-9e8d-a8b38a0b7bf7" providerId="ADAL" clId="{D2E1E701-5CFC-4247-B095-DEA5E2AE19D0}" dt="2024-09-10T15:04:48.862" v="4129" actId="478"/>
          <ac:spMkLst>
            <pc:docMk/>
            <pc:sldMk cId="2949725743" sldId="269"/>
            <ac:spMk id="2" creationId="{C4A213DA-08D2-B888-A979-0667FC12BD97}"/>
          </ac:spMkLst>
        </pc:spChg>
        <pc:spChg chg="del mod">
          <ac:chgData name="Tommaso, Chris P., M.S." userId="4e3d51a3-7eac-4c22-9e8d-a8b38a0b7bf7" providerId="ADAL" clId="{D2E1E701-5CFC-4247-B095-DEA5E2AE19D0}" dt="2024-09-10T15:04:12.753" v="4120"/>
          <ac:spMkLst>
            <pc:docMk/>
            <pc:sldMk cId="2949725743" sldId="269"/>
            <ac:spMk id="3" creationId="{74C46CD6-B765-177B-04E7-A333C001FA73}"/>
          </ac:spMkLst>
        </pc:spChg>
        <pc:spChg chg="add del mod">
          <ac:chgData name="Tommaso, Chris P., M.S." userId="4e3d51a3-7eac-4c22-9e8d-a8b38a0b7bf7" providerId="ADAL" clId="{D2E1E701-5CFC-4247-B095-DEA5E2AE19D0}" dt="2024-09-10T15:04:51.254" v="4130" actId="26606"/>
          <ac:spMkLst>
            <pc:docMk/>
            <pc:sldMk cId="2949725743" sldId="269"/>
            <ac:spMk id="7" creationId="{D0B26BC7-A0FE-0CCB-F0BD-AA362A22FCC9}"/>
          </ac:spMkLst>
        </pc:spChg>
        <pc:spChg chg="add del mod">
          <ac:chgData name="Tommaso, Chris P., M.S." userId="4e3d51a3-7eac-4c22-9e8d-a8b38a0b7bf7" providerId="ADAL" clId="{D2E1E701-5CFC-4247-B095-DEA5E2AE19D0}" dt="2024-09-10T15:05:58.323" v="4132"/>
          <ac:spMkLst>
            <pc:docMk/>
            <pc:sldMk cId="2949725743" sldId="269"/>
            <ac:spMk id="9" creationId="{B00495C6-4585-A8FE-32FF-28AC620FAE8D}"/>
          </ac:spMkLst>
        </pc:spChg>
        <pc:spChg chg="add del">
          <ac:chgData name="Tommaso, Chris P., M.S." userId="4e3d51a3-7eac-4c22-9e8d-a8b38a0b7bf7" providerId="ADAL" clId="{D2E1E701-5CFC-4247-B095-DEA5E2AE19D0}" dt="2024-09-10T15:06:00.197" v="4135" actId="26606"/>
          <ac:spMkLst>
            <pc:docMk/>
            <pc:sldMk cId="2949725743" sldId="269"/>
            <ac:spMk id="12" creationId="{42A4FC2C-047E-45A5-965D-8E1E3BF09BC6}"/>
          </ac:spMkLst>
        </pc:spChg>
        <pc:spChg chg="add mod">
          <ac:chgData name="Tommaso, Chris P., M.S." userId="4e3d51a3-7eac-4c22-9e8d-a8b38a0b7bf7" providerId="ADAL" clId="{D2E1E701-5CFC-4247-B095-DEA5E2AE19D0}" dt="2024-09-10T15:07:21.148" v="4155" actId="207"/>
          <ac:spMkLst>
            <pc:docMk/>
            <pc:sldMk cId="2949725743" sldId="269"/>
            <ac:spMk id="13" creationId="{089D370F-BAD4-5D00-4F21-FA40739D4D92}"/>
          </ac:spMkLst>
        </pc:spChg>
        <pc:spChg chg="add">
          <ac:chgData name="Tommaso, Chris P., M.S." userId="4e3d51a3-7eac-4c22-9e8d-a8b38a0b7bf7" providerId="ADAL" clId="{D2E1E701-5CFC-4247-B095-DEA5E2AE19D0}" dt="2024-09-10T15:06:00.197" v="4135" actId="26606"/>
          <ac:spMkLst>
            <pc:docMk/>
            <pc:sldMk cId="2949725743" sldId="269"/>
            <ac:spMk id="17" creationId="{42A4FC2C-047E-45A5-965D-8E1E3BF09BC6}"/>
          </ac:spMkLst>
        </pc:spChg>
        <pc:picChg chg="add del mod">
          <ac:chgData name="Tommaso, Chris P., M.S." userId="4e3d51a3-7eac-4c22-9e8d-a8b38a0b7bf7" providerId="ADAL" clId="{D2E1E701-5CFC-4247-B095-DEA5E2AE19D0}" dt="2024-09-10T15:05:54.451" v="4131" actId="478"/>
          <ac:picMkLst>
            <pc:docMk/>
            <pc:sldMk cId="2949725743" sldId="269"/>
            <ac:picMk id="5" creationId="{7925913D-BE32-D2AC-B160-E062B04D70AD}"/>
          </ac:picMkLst>
        </pc:picChg>
        <pc:picChg chg="add mod">
          <ac:chgData name="Tommaso, Chris P., M.S." userId="4e3d51a3-7eac-4c22-9e8d-a8b38a0b7bf7" providerId="ADAL" clId="{D2E1E701-5CFC-4247-B095-DEA5E2AE19D0}" dt="2024-09-10T15:06:00.197" v="4135" actId="26606"/>
          <ac:picMkLst>
            <pc:docMk/>
            <pc:sldMk cId="2949725743" sldId="269"/>
            <ac:picMk id="11" creationId="{A85740E9-9CDF-0964-328E-D741CD09E6DE}"/>
          </ac:picMkLst>
        </pc:picChg>
      </pc:sldChg>
      <pc:sldChg chg="addSp delSp modSp new mod setBg modNotesTx">
        <pc:chgData name="Tommaso, Chris P., M.S." userId="4e3d51a3-7eac-4c22-9e8d-a8b38a0b7bf7" providerId="ADAL" clId="{D2E1E701-5CFC-4247-B095-DEA5E2AE19D0}" dt="2024-09-10T15:41:42.923" v="6054" actId="20577"/>
        <pc:sldMkLst>
          <pc:docMk/>
          <pc:sldMk cId="1547509987" sldId="270"/>
        </pc:sldMkLst>
        <pc:spChg chg="del">
          <ac:chgData name="Tommaso, Chris P., M.S." userId="4e3d51a3-7eac-4c22-9e8d-a8b38a0b7bf7" providerId="ADAL" clId="{D2E1E701-5CFC-4247-B095-DEA5E2AE19D0}" dt="2024-09-10T15:07:29.826" v="4156" actId="26606"/>
          <ac:spMkLst>
            <pc:docMk/>
            <pc:sldMk cId="1547509987" sldId="270"/>
            <ac:spMk id="2" creationId="{529DCABE-2B7E-74C0-E04E-723294BB8607}"/>
          </ac:spMkLst>
        </pc:spChg>
        <pc:spChg chg="del">
          <ac:chgData name="Tommaso, Chris P., M.S." userId="4e3d51a3-7eac-4c22-9e8d-a8b38a0b7bf7" providerId="ADAL" clId="{D2E1E701-5CFC-4247-B095-DEA5E2AE19D0}" dt="2024-09-10T15:04:21.414" v="4124"/>
          <ac:spMkLst>
            <pc:docMk/>
            <pc:sldMk cId="1547509987" sldId="270"/>
            <ac:spMk id="3" creationId="{1849A24A-5B89-6358-67A3-4FF134F0709E}"/>
          </ac:spMkLst>
        </pc:spChg>
        <pc:spChg chg="add mod">
          <ac:chgData name="Tommaso, Chris P., M.S." userId="4e3d51a3-7eac-4c22-9e8d-a8b38a0b7bf7" providerId="ADAL" clId="{D2E1E701-5CFC-4247-B095-DEA5E2AE19D0}" dt="2024-09-10T15:07:39.884" v="4173" actId="20577"/>
          <ac:spMkLst>
            <pc:docMk/>
            <pc:sldMk cId="1547509987" sldId="270"/>
            <ac:spMk id="6" creationId="{95EDB726-4A2B-FA6F-8B49-4DFBD7853CC3}"/>
          </ac:spMkLst>
        </pc:spChg>
        <pc:spChg chg="add">
          <ac:chgData name="Tommaso, Chris P., M.S." userId="4e3d51a3-7eac-4c22-9e8d-a8b38a0b7bf7" providerId="ADAL" clId="{D2E1E701-5CFC-4247-B095-DEA5E2AE19D0}" dt="2024-09-10T15:07:29.826" v="4156" actId="26606"/>
          <ac:spMkLst>
            <pc:docMk/>
            <pc:sldMk cId="1547509987" sldId="270"/>
            <ac:spMk id="10" creationId="{42A4FC2C-047E-45A5-965D-8E1E3BF09BC6}"/>
          </ac:spMkLst>
        </pc:spChg>
        <pc:picChg chg="add mod">
          <ac:chgData name="Tommaso, Chris P., M.S." userId="4e3d51a3-7eac-4c22-9e8d-a8b38a0b7bf7" providerId="ADAL" clId="{D2E1E701-5CFC-4247-B095-DEA5E2AE19D0}" dt="2024-09-10T15:07:29.826" v="4156" actId="26606"/>
          <ac:picMkLst>
            <pc:docMk/>
            <pc:sldMk cId="1547509987" sldId="270"/>
            <ac:picMk id="5" creationId="{F6E150A1-0377-B361-6275-2D9047A40BC4}"/>
          </ac:picMkLst>
        </pc:picChg>
      </pc:sldChg>
      <pc:sldChg chg="addSp delSp modSp new mod modNotesTx">
        <pc:chgData name="Tommaso, Chris P., M.S." userId="4e3d51a3-7eac-4c22-9e8d-a8b38a0b7bf7" providerId="ADAL" clId="{D2E1E701-5CFC-4247-B095-DEA5E2AE19D0}" dt="2024-09-10T15:34:23.178" v="5748" actId="20577"/>
        <pc:sldMkLst>
          <pc:docMk/>
          <pc:sldMk cId="1848581112" sldId="271"/>
        </pc:sldMkLst>
        <pc:spChg chg="del">
          <ac:chgData name="Tommaso, Chris P., M.S." userId="4e3d51a3-7eac-4c22-9e8d-a8b38a0b7bf7" providerId="ADAL" clId="{D2E1E701-5CFC-4247-B095-DEA5E2AE19D0}" dt="2024-09-10T15:21:11.159" v="4741" actId="478"/>
          <ac:spMkLst>
            <pc:docMk/>
            <pc:sldMk cId="1848581112" sldId="271"/>
            <ac:spMk id="2" creationId="{7A88ABA8-446D-977E-55A5-6A74FCC2AA04}"/>
          </ac:spMkLst>
        </pc:spChg>
        <pc:spChg chg="del">
          <ac:chgData name="Tommaso, Chris P., M.S." userId="4e3d51a3-7eac-4c22-9e8d-a8b38a0b7bf7" providerId="ADAL" clId="{D2E1E701-5CFC-4247-B095-DEA5E2AE19D0}" dt="2024-09-10T15:21:12.145" v="4742" actId="478"/>
          <ac:spMkLst>
            <pc:docMk/>
            <pc:sldMk cId="1848581112" sldId="271"/>
            <ac:spMk id="3" creationId="{02CB3DA5-C100-AA6A-5540-8F0F0541D58D}"/>
          </ac:spMkLst>
        </pc:spChg>
        <pc:spChg chg="add mod">
          <ac:chgData name="Tommaso, Chris P., M.S." userId="4e3d51a3-7eac-4c22-9e8d-a8b38a0b7bf7" providerId="ADAL" clId="{D2E1E701-5CFC-4247-B095-DEA5E2AE19D0}" dt="2024-09-10T15:19:11.245" v="4740" actId="1076"/>
          <ac:spMkLst>
            <pc:docMk/>
            <pc:sldMk cId="1848581112" sldId="271"/>
            <ac:spMk id="4" creationId="{A2D1A33B-814C-49C1-80E8-54C4CC9FB6B4}"/>
          </ac:spMkLst>
        </pc:spChg>
        <pc:picChg chg="add">
          <ac:chgData name="Tommaso, Chris P., M.S." userId="4e3d51a3-7eac-4c22-9e8d-a8b38a0b7bf7" providerId="ADAL" clId="{D2E1E701-5CFC-4247-B095-DEA5E2AE19D0}" dt="2024-09-10T15:16:25.856" v="4735"/>
          <ac:picMkLst>
            <pc:docMk/>
            <pc:sldMk cId="1848581112" sldId="271"/>
            <ac:picMk id="1026" creationId="{CA0B3213-A46D-57A2-6149-04F8A88D9AB0}"/>
          </ac:picMkLst>
        </pc:picChg>
      </pc:sldChg>
      <pc:sldChg chg="addSp new mod">
        <pc:chgData name="Tommaso, Chris P., M.S." userId="4e3d51a3-7eac-4c22-9e8d-a8b38a0b7bf7" providerId="ADAL" clId="{D2E1E701-5CFC-4247-B095-DEA5E2AE19D0}" dt="2024-09-10T15:45:02.526" v="6056" actId="22"/>
        <pc:sldMkLst>
          <pc:docMk/>
          <pc:sldMk cId="3739994919" sldId="272"/>
        </pc:sldMkLst>
        <pc:picChg chg="add">
          <ac:chgData name="Tommaso, Chris P., M.S." userId="4e3d51a3-7eac-4c22-9e8d-a8b38a0b7bf7" providerId="ADAL" clId="{D2E1E701-5CFC-4247-B095-DEA5E2AE19D0}" dt="2024-09-10T15:45:02.526" v="6056" actId="22"/>
          <ac:picMkLst>
            <pc:docMk/>
            <pc:sldMk cId="3739994919" sldId="272"/>
            <ac:picMk id="5" creationId="{D6E1979F-D3DB-DBAB-30C2-D07C64D9559F}"/>
          </ac:picMkLst>
        </pc:picChg>
      </pc:sldChg>
      <pc:sldChg chg="modSp new mod modNotesTx">
        <pc:chgData name="Tommaso, Chris P., M.S." userId="4e3d51a3-7eac-4c22-9e8d-a8b38a0b7bf7" providerId="ADAL" clId="{D2E1E701-5CFC-4247-B095-DEA5E2AE19D0}" dt="2024-09-10T15:52:03.569" v="6448" actId="20577"/>
        <pc:sldMkLst>
          <pc:docMk/>
          <pc:sldMk cId="121902225" sldId="273"/>
        </pc:sldMkLst>
        <pc:spChg chg="mod">
          <ac:chgData name="Tommaso, Chris P., M.S." userId="4e3d51a3-7eac-4c22-9e8d-a8b38a0b7bf7" providerId="ADAL" clId="{D2E1E701-5CFC-4247-B095-DEA5E2AE19D0}" dt="2024-09-10T15:46:51.312" v="6080" actId="20577"/>
          <ac:spMkLst>
            <pc:docMk/>
            <pc:sldMk cId="121902225" sldId="273"/>
            <ac:spMk id="2" creationId="{4D92E403-6EC4-E633-0617-3F35B7425A05}"/>
          </ac:spMkLst>
        </pc:spChg>
        <pc:spChg chg="mod">
          <ac:chgData name="Tommaso, Chris P., M.S." userId="4e3d51a3-7eac-4c22-9e8d-a8b38a0b7bf7" providerId="ADAL" clId="{D2E1E701-5CFC-4247-B095-DEA5E2AE19D0}" dt="2024-09-10T15:48:05.842" v="6097" actId="20577"/>
          <ac:spMkLst>
            <pc:docMk/>
            <pc:sldMk cId="121902225" sldId="273"/>
            <ac:spMk id="3" creationId="{330608E1-084C-337C-A656-1FD331157089}"/>
          </ac:spMkLst>
        </pc:spChg>
      </pc:sldChg>
      <pc:sldChg chg="modSp new mod">
        <pc:chgData name="Tommaso, Chris P., M.S." userId="4e3d51a3-7eac-4c22-9e8d-a8b38a0b7bf7" providerId="ADAL" clId="{D2E1E701-5CFC-4247-B095-DEA5E2AE19D0}" dt="2024-09-13T15:40:45.650" v="6692" actId="27636"/>
        <pc:sldMkLst>
          <pc:docMk/>
          <pc:sldMk cId="344637183" sldId="274"/>
        </pc:sldMkLst>
        <pc:spChg chg="mod">
          <ac:chgData name="Tommaso, Chris P., M.S." userId="4e3d51a3-7eac-4c22-9e8d-a8b38a0b7bf7" providerId="ADAL" clId="{D2E1E701-5CFC-4247-B095-DEA5E2AE19D0}" dt="2024-09-10T15:52:40.269" v="6464" actId="20577"/>
          <ac:spMkLst>
            <pc:docMk/>
            <pc:sldMk cId="344637183" sldId="274"/>
            <ac:spMk id="2" creationId="{4252F5A5-7D39-341B-82C4-6A2BBAAD5BB0}"/>
          </ac:spMkLst>
        </pc:spChg>
        <pc:spChg chg="mod">
          <ac:chgData name="Tommaso, Chris P., M.S." userId="4e3d51a3-7eac-4c22-9e8d-a8b38a0b7bf7" providerId="ADAL" clId="{D2E1E701-5CFC-4247-B095-DEA5E2AE19D0}" dt="2024-09-13T15:40:45.650" v="6692" actId="27636"/>
          <ac:spMkLst>
            <pc:docMk/>
            <pc:sldMk cId="344637183" sldId="274"/>
            <ac:spMk id="3" creationId="{F1583385-BF4F-533C-2628-29227E810E3F}"/>
          </ac:spMkLst>
        </pc:spChg>
      </pc:sldChg>
      <pc:sldChg chg="modSp new mod">
        <pc:chgData name="Tommaso, Chris P., M.S." userId="4e3d51a3-7eac-4c22-9e8d-a8b38a0b7bf7" providerId="ADAL" clId="{D2E1E701-5CFC-4247-B095-DEA5E2AE19D0}" dt="2024-09-10T15:57:30.652" v="6617" actId="20577"/>
        <pc:sldMkLst>
          <pc:docMk/>
          <pc:sldMk cId="84863393" sldId="275"/>
        </pc:sldMkLst>
        <pc:spChg chg="mod">
          <ac:chgData name="Tommaso, Chris P., M.S." userId="4e3d51a3-7eac-4c22-9e8d-a8b38a0b7bf7" providerId="ADAL" clId="{D2E1E701-5CFC-4247-B095-DEA5E2AE19D0}" dt="2024-09-10T15:57:30.652" v="6617" actId="20577"/>
          <ac:spMkLst>
            <pc:docMk/>
            <pc:sldMk cId="84863393" sldId="275"/>
            <ac:spMk id="2" creationId="{2C9D66E7-27A1-4597-4499-D17B2D74F556}"/>
          </ac:spMkLst>
        </pc:spChg>
      </pc:sldChg>
      <pc:sldChg chg="mod modShow">
        <pc:chgData name="Tommaso, Chris P., M.S." userId="4e3d51a3-7eac-4c22-9e8d-a8b38a0b7bf7" providerId="ADAL" clId="{D2E1E701-5CFC-4247-B095-DEA5E2AE19D0}" dt="2024-09-17T19:59:37.534" v="6695" actId="729"/>
        <pc:sldMkLst>
          <pc:docMk/>
          <pc:sldMk cId="928297487" sldId="276"/>
        </pc:sldMkLst>
      </pc:sldChg>
      <pc:sldChg chg="del">
        <pc:chgData name="Tommaso, Chris P., M.S." userId="4e3d51a3-7eac-4c22-9e8d-a8b38a0b7bf7" providerId="ADAL" clId="{D2E1E701-5CFC-4247-B095-DEA5E2AE19D0}" dt="2024-09-13T13:37:23.352" v="6680" actId="47"/>
        <pc:sldMkLst>
          <pc:docMk/>
          <pc:sldMk cId="3268766657" sldId="277"/>
        </pc:sldMkLst>
      </pc:sldChg>
      <pc:sldChg chg="addSp delSp modSp mod modClrScheme delDesignElem chgLayout">
        <pc:chgData name="Tommaso, Chris P., M.S." userId="4e3d51a3-7eac-4c22-9e8d-a8b38a0b7bf7" providerId="ADAL" clId="{D2E1E701-5CFC-4247-B095-DEA5E2AE19D0}" dt="2024-09-13T13:36:57.673" v="6679" actId="26606"/>
        <pc:sldMkLst>
          <pc:docMk/>
          <pc:sldMk cId="4147278579" sldId="278"/>
        </pc:sldMkLst>
        <pc:spChg chg="add mod ord">
          <ac:chgData name="Tommaso, Chris P., M.S." userId="4e3d51a3-7eac-4c22-9e8d-a8b38a0b7bf7" providerId="ADAL" clId="{D2E1E701-5CFC-4247-B095-DEA5E2AE19D0}" dt="2024-09-13T13:36:57.673" v="6679" actId="26606"/>
          <ac:spMkLst>
            <pc:docMk/>
            <pc:sldMk cId="4147278579" sldId="278"/>
            <ac:spMk id="2" creationId="{D942C545-0C33-B20B-17DD-C8283C7820E7}"/>
          </ac:spMkLst>
        </pc:spChg>
        <pc:spChg chg="mod ord">
          <ac:chgData name="Tommaso, Chris P., M.S." userId="4e3d51a3-7eac-4c22-9e8d-a8b38a0b7bf7" providerId="ADAL" clId="{D2E1E701-5CFC-4247-B095-DEA5E2AE19D0}" dt="2024-09-13T13:36:57.673" v="6679" actId="26606"/>
          <ac:spMkLst>
            <pc:docMk/>
            <pc:sldMk cId="4147278579" sldId="278"/>
            <ac:spMk id="5" creationId="{24D3302B-4DF2-E1FF-5FA7-A4A89956305E}"/>
          </ac:spMkLst>
        </pc:spChg>
        <pc:spChg chg="add">
          <ac:chgData name="Tommaso, Chris P., M.S." userId="4e3d51a3-7eac-4c22-9e8d-a8b38a0b7bf7" providerId="ADAL" clId="{D2E1E701-5CFC-4247-B095-DEA5E2AE19D0}" dt="2024-09-13T13:36:57.673" v="6679" actId="26606"/>
          <ac:spMkLst>
            <pc:docMk/>
            <pc:sldMk cId="4147278579" sldId="278"/>
            <ac:spMk id="11" creationId="{9AA72BD9-2C5A-4EDC-931F-5AA08EACA0F3}"/>
          </ac:spMkLst>
        </pc:spChg>
        <pc:spChg chg="add">
          <ac:chgData name="Tommaso, Chris P., M.S." userId="4e3d51a3-7eac-4c22-9e8d-a8b38a0b7bf7" providerId="ADAL" clId="{D2E1E701-5CFC-4247-B095-DEA5E2AE19D0}" dt="2024-09-13T13:36:57.673" v="6679" actId="26606"/>
          <ac:spMkLst>
            <pc:docMk/>
            <pc:sldMk cId="4147278579" sldId="278"/>
            <ac:spMk id="12" creationId="{DD3981AC-7B61-4947-BCF3-F7AA7FA385B9}"/>
          </ac:spMkLst>
        </pc:spChg>
        <pc:spChg chg="del">
          <ac:chgData name="Tommaso, Chris P., M.S." userId="4e3d51a3-7eac-4c22-9e8d-a8b38a0b7bf7" providerId="ADAL" clId="{D2E1E701-5CFC-4247-B095-DEA5E2AE19D0}" dt="2024-09-13T13:36:16.339" v="6618" actId="700"/>
          <ac:spMkLst>
            <pc:docMk/>
            <pc:sldMk cId="4147278579" sldId="278"/>
            <ac:spMk id="13" creationId="{0671A8AE-40A1-4631-A6B8-581AFF065482}"/>
          </ac:spMkLst>
        </pc:spChg>
        <pc:spChg chg="add">
          <ac:chgData name="Tommaso, Chris P., M.S." userId="4e3d51a3-7eac-4c22-9e8d-a8b38a0b7bf7" providerId="ADAL" clId="{D2E1E701-5CFC-4247-B095-DEA5E2AE19D0}" dt="2024-09-13T13:36:57.673" v="6679" actId="26606"/>
          <ac:spMkLst>
            <pc:docMk/>
            <pc:sldMk cId="4147278579" sldId="278"/>
            <ac:spMk id="14" creationId="{55D4142C-5077-457F-A6AD-3FECFDB39685}"/>
          </ac:spMkLst>
        </pc:spChg>
        <pc:spChg chg="del">
          <ac:chgData name="Tommaso, Chris P., M.S." userId="4e3d51a3-7eac-4c22-9e8d-a8b38a0b7bf7" providerId="ADAL" clId="{D2E1E701-5CFC-4247-B095-DEA5E2AE19D0}" dt="2024-09-13T13:36:16.339" v="6618" actId="700"/>
          <ac:spMkLst>
            <pc:docMk/>
            <pc:sldMk cId="4147278579" sldId="278"/>
            <ac:spMk id="15" creationId="{AB58EF07-17C2-48CF-ABB0-EEF1F17CB8F0}"/>
          </ac:spMkLst>
        </pc:spChg>
        <pc:spChg chg="add">
          <ac:chgData name="Tommaso, Chris P., M.S." userId="4e3d51a3-7eac-4c22-9e8d-a8b38a0b7bf7" providerId="ADAL" clId="{D2E1E701-5CFC-4247-B095-DEA5E2AE19D0}" dt="2024-09-13T13:36:57.673" v="6679" actId="26606"/>
          <ac:spMkLst>
            <pc:docMk/>
            <pc:sldMk cId="4147278579" sldId="278"/>
            <ac:spMk id="16" creationId="{7A5F0580-5EE9-419F-96EE-B6529EF6E7D0}"/>
          </ac:spMkLst>
        </pc:spChg>
        <pc:spChg chg="del">
          <ac:chgData name="Tommaso, Chris P., M.S." userId="4e3d51a3-7eac-4c22-9e8d-a8b38a0b7bf7" providerId="ADAL" clId="{D2E1E701-5CFC-4247-B095-DEA5E2AE19D0}" dt="2024-09-13T13:36:16.339" v="6618" actId="700"/>
          <ac:spMkLst>
            <pc:docMk/>
            <pc:sldMk cId="4147278579" sldId="278"/>
            <ac:spMk id="17" creationId="{AF2F604E-43BE-4DC3-B983-E071523364F8}"/>
          </ac:spMkLst>
        </pc:spChg>
        <pc:spChg chg="del">
          <ac:chgData name="Tommaso, Chris P., M.S." userId="4e3d51a3-7eac-4c22-9e8d-a8b38a0b7bf7" providerId="ADAL" clId="{D2E1E701-5CFC-4247-B095-DEA5E2AE19D0}" dt="2024-09-13T13:36:16.339" v="6618" actId="700"/>
          <ac:spMkLst>
            <pc:docMk/>
            <pc:sldMk cId="4147278579" sldId="278"/>
            <ac:spMk id="19" creationId="{08C9B587-E65E-4B52-B37C-ABEBB6E87928}"/>
          </ac:spMkLst>
        </pc:spChg>
        <pc:picChg chg="mod ord">
          <ac:chgData name="Tommaso, Chris P., M.S." userId="4e3d51a3-7eac-4c22-9e8d-a8b38a0b7bf7" providerId="ADAL" clId="{D2E1E701-5CFC-4247-B095-DEA5E2AE19D0}" dt="2024-09-13T13:36:57.673" v="6679" actId="26606"/>
          <ac:picMkLst>
            <pc:docMk/>
            <pc:sldMk cId="4147278579" sldId="278"/>
            <ac:picMk id="8" creationId="{B9423E03-2AF9-E8D3-3AFD-87BC4AC5107A}"/>
          </ac:picMkLst>
        </pc:picChg>
      </pc:sldChg>
      <pc:sldChg chg="addSp delSp modSp mod">
        <pc:chgData name="Tommaso, Chris P., M.S." userId="4e3d51a3-7eac-4c22-9e8d-a8b38a0b7bf7" providerId="ADAL" clId="{D2E1E701-5CFC-4247-B095-DEA5E2AE19D0}" dt="2024-09-13T15:41:03.735" v="6693" actId="26606"/>
        <pc:sldMkLst>
          <pc:docMk/>
          <pc:sldMk cId="1634190396" sldId="279"/>
        </pc:sldMkLst>
        <pc:spChg chg="mod">
          <ac:chgData name="Tommaso, Chris P., M.S." userId="4e3d51a3-7eac-4c22-9e8d-a8b38a0b7bf7" providerId="ADAL" clId="{D2E1E701-5CFC-4247-B095-DEA5E2AE19D0}" dt="2024-09-13T15:41:03.735" v="6693" actId="26606"/>
          <ac:spMkLst>
            <pc:docMk/>
            <pc:sldMk cId="1634190396" sldId="279"/>
            <ac:spMk id="4" creationId="{5734C9FD-9C38-7A25-EEF6-2A62FD4A1DE3}"/>
          </ac:spMkLst>
        </pc:spChg>
        <pc:spChg chg="del">
          <ac:chgData name="Tommaso, Chris P., M.S." userId="4e3d51a3-7eac-4c22-9e8d-a8b38a0b7bf7" providerId="ADAL" clId="{D2E1E701-5CFC-4247-B095-DEA5E2AE19D0}" dt="2024-09-13T15:41:03.735" v="6693" actId="26606"/>
          <ac:spMkLst>
            <pc:docMk/>
            <pc:sldMk cId="1634190396" sldId="279"/>
            <ac:spMk id="11" creationId="{A3363022-C969-41E9-8EB2-E4C94908C1FA}"/>
          </ac:spMkLst>
        </pc:spChg>
        <pc:spChg chg="del">
          <ac:chgData name="Tommaso, Chris P., M.S." userId="4e3d51a3-7eac-4c22-9e8d-a8b38a0b7bf7" providerId="ADAL" clId="{D2E1E701-5CFC-4247-B095-DEA5E2AE19D0}" dt="2024-09-13T15:41:03.735" v="6693" actId="26606"/>
          <ac:spMkLst>
            <pc:docMk/>
            <pc:sldMk cId="1634190396" sldId="279"/>
            <ac:spMk id="13" creationId="{8D1AD6B3-BE88-4CEB-BA17-790657CC4729}"/>
          </ac:spMkLst>
        </pc:spChg>
        <pc:spChg chg="add">
          <ac:chgData name="Tommaso, Chris P., M.S." userId="4e3d51a3-7eac-4c22-9e8d-a8b38a0b7bf7" providerId="ADAL" clId="{D2E1E701-5CFC-4247-B095-DEA5E2AE19D0}" dt="2024-09-13T15:41:03.735" v="6693" actId="26606"/>
          <ac:spMkLst>
            <pc:docMk/>
            <pc:sldMk cId="1634190396" sldId="279"/>
            <ac:spMk id="23" creationId="{A8384FB5-9ADC-4DDC-881B-597D56F5B15D}"/>
          </ac:spMkLst>
        </pc:spChg>
        <pc:spChg chg="add">
          <ac:chgData name="Tommaso, Chris P., M.S." userId="4e3d51a3-7eac-4c22-9e8d-a8b38a0b7bf7" providerId="ADAL" clId="{D2E1E701-5CFC-4247-B095-DEA5E2AE19D0}" dt="2024-09-13T15:41:03.735" v="6693" actId="26606"/>
          <ac:spMkLst>
            <pc:docMk/>
            <pc:sldMk cId="1634190396" sldId="279"/>
            <ac:spMk id="25" creationId="{BC05CA36-AD6A-4ABF-9A05-52E5A143D2BB}"/>
          </ac:spMkLst>
        </pc:spChg>
        <pc:spChg chg="add">
          <ac:chgData name="Tommaso, Chris P., M.S." userId="4e3d51a3-7eac-4c22-9e8d-a8b38a0b7bf7" providerId="ADAL" clId="{D2E1E701-5CFC-4247-B095-DEA5E2AE19D0}" dt="2024-09-13T15:41:03.735" v="6693" actId="26606"/>
          <ac:spMkLst>
            <pc:docMk/>
            <pc:sldMk cId="1634190396" sldId="279"/>
            <ac:spMk id="27" creationId="{D4331EE8-85A4-4588-8D9E-70E534D477DB}"/>
          </ac:spMkLst>
        </pc:spChg>
        <pc:spChg chg="add">
          <ac:chgData name="Tommaso, Chris P., M.S." userId="4e3d51a3-7eac-4c22-9e8d-a8b38a0b7bf7" providerId="ADAL" clId="{D2E1E701-5CFC-4247-B095-DEA5E2AE19D0}" dt="2024-09-13T15:41:03.735" v="6693" actId="26606"/>
          <ac:spMkLst>
            <pc:docMk/>
            <pc:sldMk cId="1634190396" sldId="279"/>
            <ac:spMk id="29" creationId="{49D6C862-61CC-4B46-8080-96583D653BAB}"/>
          </ac:spMkLst>
        </pc:spChg>
        <pc:spChg chg="add">
          <ac:chgData name="Tommaso, Chris P., M.S." userId="4e3d51a3-7eac-4c22-9e8d-a8b38a0b7bf7" providerId="ADAL" clId="{D2E1E701-5CFC-4247-B095-DEA5E2AE19D0}" dt="2024-09-13T15:41:03.735" v="6693" actId="26606"/>
          <ac:spMkLst>
            <pc:docMk/>
            <pc:sldMk cId="1634190396" sldId="279"/>
            <ac:spMk id="31" creationId="{E37EECFC-A684-4391-AE85-4CDAF5565F61}"/>
          </ac:spMkLst>
        </pc:spChg>
        <pc:grpChg chg="del">
          <ac:chgData name="Tommaso, Chris P., M.S." userId="4e3d51a3-7eac-4c22-9e8d-a8b38a0b7bf7" providerId="ADAL" clId="{D2E1E701-5CFC-4247-B095-DEA5E2AE19D0}" dt="2024-09-13T15:41:03.735" v="6693" actId="26606"/>
          <ac:grpSpMkLst>
            <pc:docMk/>
            <pc:sldMk cId="1634190396" sldId="279"/>
            <ac:grpSpMk id="15" creationId="{89D1390B-7E13-4B4F-9CB2-391063412E54}"/>
          </ac:grpSpMkLst>
        </pc:grpChg>
        <pc:picChg chg="mod">
          <ac:chgData name="Tommaso, Chris P., M.S." userId="4e3d51a3-7eac-4c22-9e8d-a8b38a0b7bf7" providerId="ADAL" clId="{D2E1E701-5CFC-4247-B095-DEA5E2AE19D0}" dt="2024-09-13T15:41:03.735" v="6693" actId="26606"/>
          <ac:picMkLst>
            <pc:docMk/>
            <pc:sldMk cId="1634190396" sldId="279"/>
            <ac:picMk id="8" creationId="{BF8CC184-8103-8D02-8903-D1636FCE4EC4}"/>
          </ac:picMkLst>
        </pc:picChg>
      </pc:sldChg>
      <pc:sldChg chg="addSp delSp modSp add mod setBg delDesignElem">
        <pc:chgData name="Tommaso, Chris P., M.S." userId="4e3d51a3-7eac-4c22-9e8d-a8b38a0b7bf7" providerId="ADAL" clId="{D2E1E701-5CFC-4247-B095-DEA5E2AE19D0}" dt="2024-09-13T14:56:14.850" v="6687" actId="26606"/>
        <pc:sldMkLst>
          <pc:docMk/>
          <pc:sldMk cId="1476366293" sldId="280"/>
        </pc:sldMkLst>
        <pc:spChg chg="ord">
          <ac:chgData name="Tommaso, Chris P., M.S." userId="4e3d51a3-7eac-4c22-9e8d-a8b38a0b7bf7" providerId="ADAL" clId="{D2E1E701-5CFC-4247-B095-DEA5E2AE19D0}" dt="2024-09-13T14:56:14.850" v="6687" actId="26606"/>
          <ac:spMkLst>
            <pc:docMk/>
            <pc:sldMk cId="1476366293" sldId="280"/>
            <ac:spMk id="2" creationId="{555D95A2-0FFB-220E-2157-4EB987493847}"/>
          </ac:spMkLst>
        </pc:spChg>
        <pc:spChg chg="add del mod">
          <ac:chgData name="Tommaso, Chris P., M.S." userId="4e3d51a3-7eac-4c22-9e8d-a8b38a0b7bf7" providerId="ADAL" clId="{D2E1E701-5CFC-4247-B095-DEA5E2AE19D0}" dt="2024-09-13T14:56:10.161" v="6684"/>
          <ac:spMkLst>
            <pc:docMk/>
            <pc:sldMk cId="1476366293" sldId="280"/>
            <ac:spMk id="4" creationId="{93E6B452-E4FE-4A06-41BB-7E5DA3C1CE87}"/>
          </ac:spMkLst>
        </pc:spChg>
        <pc:spChg chg="add">
          <ac:chgData name="Tommaso, Chris P., M.S." userId="4e3d51a3-7eac-4c22-9e8d-a8b38a0b7bf7" providerId="ADAL" clId="{D2E1E701-5CFC-4247-B095-DEA5E2AE19D0}" dt="2024-09-13T14:56:14.850" v="6687" actId="26606"/>
          <ac:spMkLst>
            <pc:docMk/>
            <pc:sldMk cId="1476366293" sldId="280"/>
            <ac:spMk id="12" creationId="{0671A8AE-40A1-4631-A6B8-581AFF065482}"/>
          </ac:spMkLst>
        </pc:spChg>
        <pc:spChg chg="add">
          <ac:chgData name="Tommaso, Chris P., M.S." userId="4e3d51a3-7eac-4c22-9e8d-a8b38a0b7bf7" providerId="ADAL" clId="{D2E1E701-5CFC-4247-B095-DEA5E2AE19D0}" dt="2024-09-13T14:56:14.850" v="6687" actId="26606"/>
          <ac:spMkLst>
            <pc:docMk/>
            <pc:sldMk cId="1476366293" sldId="280"/>
            <ac:spMk id="14" creationId="{AB58EF07-17C2-48CF-ABB0-EEF1F17CB8F0}"/>
          </ac:spMkLst>
        </pc:spChg>
        <pc:spChg chg="add">
          <ac:chgData name="Tommaso, Chris P., M.S." userId="4e3d51a3-7eac-4c22-9e8d-a8b38a0b7bf7" providerId="ADAL" clId="{D2E1E701-5CFC-4247-B095-DEA5E2AE19D0}" dt="2024-09-13T14:56:14.850" v="6687" actId="26606"/>
          <ac:spMkLst>
            <pc:docMk/>
            <pc:sldMk cId="1476366293" sldId="280"/>
            <ac:spMk id="16" creationId="{AF2F604E-43BE-4DC3-B983-E071523364F8}"/>
          </ac:spMkLst>
        </pc:spChg>
        <pc:spChg chg="add">
          <ac:chgData name="Tommaso, Chris P., M.S." userId="4e3d51a3-7eac-4c22-9e8d-a8b38a0b7bf7" providerId="ADAL" clId="{D2E1E701-5CFC-4247-B095-DEA5E2AE19D0}" dt="2024-09-13T14:56:14.850" v="6687" actId="26606"/>
          <ac:spMkLst>
            <pc:docMk/>
            <pc:sldMk cId="1476366293" sldId="280"/>
            <ac:spMk id="18" creationId="{08C9B587-E65E-4B52-B37C-ABEBB6E87928}"/>
          </ac:spMkLst>
        </pc:spChg>
        <pc:spChg chg="del">
          <ac:chgData name="Tommaso, Chris P., M.S." userId="4e3d51a3-7eac-4c22-9e8d-a8b38a0b7bf7" providerId="ADAL" clId="{D2E1E701-5CFC-4247-B095-DEA5E2AE19D0}" dt="2024-09-13T14:55:45.498" v="6682"/>
          <ac:spMkLst>
            <pc:docMk/>
            <pc:sldMk cId="1476366293" sldId="280"/>
            <ac:spMk id="22" creationId="{0671A8AE-40A1-4631-A6B8-581AFF065482}"/>
          </ac:spMkLst>
        </pc:spChg>
        <pc:spChg chg="del">
          <ac:chgData name="Tommaso, Chris P., M.S." userId="4e3d51a3-7eac-4c22-9e8d-a8b38a0b7bf7" providerId="ADAL" clId="{D2E1E701-5CFC-4247-B095-DEA5E2AE19D0}" dt="2024-09-13T14:55:45.498" v="6682"/>
          <ac:spMkLst>
            <pc:docMk/>
            <pc:sldMk cId="1476366293" sldId="280"/>
            <ac:spMk id="23" creationId="{AB58EF07-17C2-48CF-ABB0-EEF1F17CB8F0}"/>
          </ac:spMkLst>
        </pc:spChg>
        <pc:spChg chg="del">
          <ac:chgData name="Tommaso, Chris P., M.S." userId="4e3d51a3-7eac-4c22-9e8d-a8b38a0b7bf7" providerId="ADAL" clId="{D2E1E701-5CFC-4247-B095-DEA5E2AE19D0}" dt="2024-09-13T14:55:45.498" v="6682"/>
          <ac:spMkLst>
            <pc:docMk/>
            <pc:sldMk cId="1476366293" sldId="280"/>
            <ac:spMk id="24" creationId="{AF2F604E-43BE-4DC3-B983-E071523364F8}"/>
          </ac:spMkLst>
        </pc:spChg>
        <pc:spChg chg="del">
          <ac:chgData name="Tommaso, Chris P., M.S." userId="4e3d51a3-7eac-4c22-9e8d-a8b38a0b7bf7" providerId="ADAL" clId="{D2E1E701-5CFC-4247-B095-DEA5E2AE19D0}" dt="2024-09-13T14:55:45.498" v="6682"/>
          <ac:spMkLst>
            <pc:docMk/>
            <pc:sldMk cId="1476366293" sldId="280"/>
            <ac:spMk id="25" creationId="{08C9B587-E65E-4B52-B37C-ABEBB6E87928}"/>
          </ac:spMkLst>
        </pc:spChg>
        <pc:picChg chg="del">
          <ac:chgData name="Tommaso, Chris P., M.S." userId="4e3d51a3-7eac-4c22-9e8d-a8b38a0b7bf7" providerId="ADAL" clId="{D2E1E701-5CFC-4247-B095-DEA5E2AE19D0}" dt="2024-09-13T14:55:53.760" v="6683" actId="478"/>
          <ac:picMkLst>
            <pc:docMk/>
            <pc:sldMk cId="1476366293" sldId="280"/>
            <ac:picMk id="5" creationId="{6024FEF5-71A7-764A-7B19-5E82F13E6832}"/>
          </ac:picMkLst>
        </pc:picChg>
        <pc:picChg chg="add mod">
          <ac:chgData name="Tommaso, Chris P., M.S." userId="4e3d51a3-7eac-4c22-9e8d-a8b38a0b7bf7" providerId="ADAL" clId="{D2E1E701-5CFC-4247-B095-DEA5E2AE19D0}" dt="2024-09-13T14:56:14.850" v="6687" actId="26606"/>
          <ac:picMkLst>
            <pc:docMk/>
            <pc:sldMk cId="1476366293" sldId="280"/>
            <ac:picMk id="7" creationId="{5823B2BB-2643-3110-14A8-EE9C4CB36E3E}"/>
          </ac:picMkLst>
        </pc:picChg>
      </pc:sldChg>
      <pc:sldChg chg="addSp delSp modSp new del mod modClrScheme chgLayout">
        <pc:chgData name="Tommaso, Chris P., M.S." userId="4e3d51a3-7eac-4c22-9e8d-a8b38a0b7bf7" providerId="ADAL" clId="{D2E1E701-5CFC-4247-B095-DEA5E2AE19D0}" dt="2024-09-17T20:02:56.672" v="6981" actId="47"/>
        <pc:sldMkLst>
          <pc:docMk/>
          <pc:sldMk cId="1327015221" sldId="281"/>
        </pc:sldMkLst>
        <pc:spChg chg="del mod ord">
          <ac:chgData name="Tommaso, Chris P., M.S." userId="4e3d51a3-7eac-4c22-9e8d-a8b38a0b7bf7" providerId="ADAL" clId="{D2E1E701-5CFC-4247-B095-DEA5E2AE19D0}" dt="2024-09-17T20:00:05.555" v="6698" actId="700"/>
          <ac:spMkLst>
            <pc:docMk/>
            <pc:sldMk cId="1327015221" sldId="281"/>
            <ac:spMk id="2" creationId="{F8B917AE-6E75-FD27-36BC-6DC7B23E4515}"/>
          </ac:spMkLst>
        </pc:spChg>
        <pc:spChg chg="add mod ord">
          <ac:chgData name="Tommaso, Chris P., M.S." userId="4e3d51a3-7eac-4c22-9e8d-a8b38a0b7bf7" providerId="ADAL" clId="{D2E1E701-5CFC-4247-B095-DEA5E2AE19D0}" dt="2024-09-17T20:00:09.588" v="6710" actId="20577"/>
          <ac:spMkLst>
            <pc:docMk/>
            <pc:sldMk cId="1327015221" sldId="281"/>
            <ac:spMk id="3" creationId="{2985EC45-F48E-422E-F622-3C480CD19A44}"/>
          </ac:spMkLst>
        </pc:spChg>
        <pc:spChg chg="add mod ord">
          <ac:chgData name="Tommaso, Chris P., M.S." userId="4e3d51a3-7eac-4c22-9e8d-a8b38a0b7bf7" providerId="ADAL" clId="{D2E1E701-5CFC-4247-B095-DEA5E2AE19D0}" dt="2024-09-17T20:00:31.155" v="6800" actId="20577"/>
          <ac:spMkLst>
            <pc:docMk/>
            <pc:sldMk cId="1327015221" sldId="281"/>
            <ac:spMk id="4" creationId="{EEC8A1A0-D711-AF59-91DA-AB12C250E0F5}"/>
          </ac:spMkLst>
        </pc:spChg>
      </pc:sldChg>
      <pc:sldChg chg="delSp add del setBg delDesignElem">
        <pc:chgData name="Tommaso, Chris P., M.S." userId="4e3d51a3-7eac-4c22-9e8d-a8b38a0b7bf7" providerId="ADAL" clId="{D2E1E701-5CFC-4247-B095-DEA5E2AE19D0}" dt="2024-09-17T20:01:54.874" v="6816" actId="2696"/>
        <pc:sldMkLst>
          <pc:docMk/>
          <pc:sldMk cId="221805135" sldId="282"/>
        </pc:sldMkLst>
        <pc:spChg chg="del">
          <ac:chgData name="Tommaso, Chris P., M.S." userId="4e3d51a3-7eac-4c22-9e8d-a8b38a0b7bf7" providerId="ADAL" clId="{D2E1E701-5CFC-4247-B095-DEA5E2AE19D0}" dt="2024-09-17T20:01:46.318" v="6815"/>
          <ac:spMkLst>
            <pc:docMk/>
            <pc:sldMk cId="221805135" sldId="282"/>
            <ac:spMk id="8" creationId="{DEE2AD96-B495-4E06-9291-B71706F728CB}"/>
          </ac:spMkLst>
        </pc:spChg>
        <pc:spChg chg="del">
          <ac:chgData name="Tommaso, Chris P., M.S." userId="4e3d51a3-7eac-4c22-9e8d-a8b38a0b7bf7" providerId="ADAL" clId="{D2E1E701-5CFC-4247-B095-DEA5E2AE19D0}" dt="2024-09-17T20:01:46.318" v="6815"/>
          <ac:spMkLst>
            <pc:docMk/>
            <pc:sldMk cId="221805135" sldId="282"/>
            <ac:spMk id="10" creationId="{53CF6D67-C5A8-4ADD-9E8E-1E38CA1D3166}"/>
          </ac:spMkLst>
        </pc:spChg>
        <pc:spChg chg="del">
          <ac:chgData name="Tommaso, Chris P., M.S." userId="4e3d51a3-7eac-4c22-9e8d-a8b38a0b7bf7" providerId="ADAL" clId="{D2E1E701-5CFC-4247-B095-DEA5E2AE19D0}" dt="2024-09-17T20:01:46.318" v="6815"/>
          <ac:spMkLst>
            <pc:docMk/>
            <pc:sldMk cId="221805135" sldId="282"/>
            <ac:spMk id="12" creationId="{86909FA0-B515-4681-B7A8-FA281D133B94}"/>
          </ac:spMkLst>
        </pc:spChg>
        <pc:spChg chg="del">
          <ac:chgData name="Tommaso, Chris P., M.S." userId="4e3d51a3-7eac-4c22-9e8d-a8b38a0b7bf7" providerId="ADAL" clId="{D2E1E701-5CFC-4247-B095-DEA5E2AE19D0}" dt="2024-09-17T20:01:46.318" v="6815"/>
          <ac:spMkLst>
            <pc:docMk/>
            <pc:sldMk cId="221805135" sldId="282"/>
            <ac:spMk id="14" creationId="{21C9FE86-FCC3-4A31-AA1C-C882262B7FE7}"/>
          </ac:spMkLst>
        </pc:spChg>
        <pc:spChg chg="del">
          <ac:chgData name="Tommaso, Chris P., M.S." userId="4e3d51a3-7eac-4c22-9e8d-a8b38a0b7bf7" providerId="ADAL" clId="{D2E1E701-5CFC-4247-B095-DEA5E2AE19D0}" dt="2024-09-17T20:01:46.318" v="6815"/>
          <ac:spMkLst>
            <pc:docMk/>
            <pc:sldMk cId="221805135" sldId="282"/>
            <ac:spMk id="16" creationId="{7D96243B-ECED-4B71-8E06-AE9A285EAD20}"/>
          </ac:spMkLst>
        </pc:spChg>
        <pc:spChg chg="del">
          <ac:chgData name="Tommaso, Chris P., M.S." userId="4e3d51a3-7eac-4c22-9e8d-a8b38a0b7bf7" providerId="ADAL" clId="{D2E1E701-5CFC-4247-B095-DEA5E2AE19D0}" dt="2024-09-17T20:01:46.318" v="6815"/>
          <ac:spMkLst>
            <pc:docMk/>
            <pc:sldMk cId="221805135" sldId="282"/>
            <ac:spMk id="18" creationId="{A09989E4-EFDC-4A90-A633-E0525FB4139E}"/>
          </ac:spMkLst>
        </pc:spChg>
      </pc:sldChg>
      <pc:sldChg chg="modSp mod modAnim modShow">
        <pc:chgData name="Tommaso, Chris P., M.S." userId="4e3d51a3-7eac-4c22-9e8d-a8b38a0b7bf7" providerId="ADAL" clId="{D2E1E701-5CFC-4247-B095-DEA5E2AE19D0}" dt="2024-09-17T20:03:50.901" v="6987"/>
        <pc:sldMkLst>
          <pc:docMk/>
          <pc:sldMk cId="1308090390" sldId="282"/>
        </pc:sldMkLst>
        <pc:spChg chg="mod">
          <ac:chgData name="Tommaso, Chris P., M.S." userId="4e3d51a3-7eac-4c22-9e8d-a8b38a0b7bf7" providerId="ADAL" clId="{D2E1E701-5CFC-4247-B095-DEA5E2AE19D0}" dt="2024-09-17T20:02:19.101" v="6830" actId="20577"/>
          <ac:spMkLst>
            <pc:docMk/>
            <pc:sldMk cId="1308090390" sldId="282"/>
            <ac:spMk id="2" creationId="{3D0E526D-2785-6066-8AF4-762BB9B62444}"/>
          </ac:spMkLst>
        </pc:spChg>
        <pc:spChg chg="mod">
          <ac:chgData name="Tommaso, Chris P., M.S." userId="4e3d51a3-7eac-4c22-9e8d-a8b38a0b7bf7" providerId="ADAL" clId="{D2E1E701-5CFC-4247-B095-DEA5E2AE19D0}" dt="2024-09-17T20:03:06.753" v="6984" actId="404"/>
          <ac:spMkLst>
            <pc:docMk/>
            <pc:sldMk cId="1308090390" sldId="282"/>
            <ac:spMk id="3" creationId="{0E20A5C0-6245-A4AB-BDC5-F865B2C32EF4}"/>
          </ac:spMkLst>
        </pc:spChg>
      </pc:sldChg>
      <pc:sldChg chg="delSp modSp add del mod ord setBg delDesignElem modShow">
        <pc:chgData name="Tommaso, Chris P., M.S." userId="4e3d51a3-7eac-4c22-9e8d-a8b38a0b7bf7" providerId="ADAL" clId="{D2E1E701-5CFC-4247-B095-DEA5E2AE19D0}" dt="2024-09-17T20:01:21.539" v="6813" actId="2696"/>
        <pc:sldMkLst>
          <pc:docMk/>
          <pc:sldMk cId="1553286576" sldId="282"/>
        </pc:sldMkLst>
        <pc:spChg chg="mod">
          <ac:chgData name="Tommaso, Chris P., M.S." userId="4e3d51a3-7eac-4c22-9e8d-a8b38a0b7bf7" providerId="ADAL" clId="{D2E1E701-5CFC-4247-B095-DEA5E2AE19D0}" dt="2024-09-17T20:01:13.079" v="6812" actId="20577"/>
          <ac:spMkLst>
            <pc:docMk/>
            <pc:sldMk cId="1553286576" sldId="282"/>
            <ac:spMk id="2" creationId="{3D0E526D-2785-6066-8AF4-762BB9B62444}"/>
          </ac:spMkLst>
        </pc:spChg>
        <pc:spChg chg="del">
          <ac:chgData name="Tommaso, Chris P., M.S." userId="4e3d51a3-7eac-4c22-9e8d-a8b38a0b7bf7" providerId="ADAL" clId="{D2E1E701-5CFC-4247-B095-DEA5E2AE19D0}" dt="2024-09-17T20:01:02.598" v="6802"/>
          <ac:spMkLst>
            <pc:docMk/>
            <pc:sldMk cId="1553286576" sldId="282"/>
            <ac:spMk id="8" creationId="{DEE2AD96-B495-4E06-9291-B71706F728CB}"/>
          </ac:spMkLst>
        </pc:spChg>
        <pc:spChg chg="del">
          <ac:chgData name="Tommaso, Chris P., M.S." userId="4e3d51a3-7eac-4c22-9e8d-a8b38a0b7bf7" providerId="ADAL" clId="{D2E1E701-5CFC-4247-B095-DEA5E2AE19D0}" dt="2024-09-17T20:01:02.598" v="6802"/>
          <ac:spMkLst>
            <pc:docMk/>
            <pc:sldMk cId="1553286576" sldId="282"/>
            <ac:spMk id="10" creationId="{53CF6D67-C5A8-4ADD-9E8E-1E38CA1D3166}"/>
          </ac:spMkLst>
        </pc:spChg>
        <pc:spChg chg="del">
          <ac:chgData name="Tommaso, Chris P., M.S." userId="4e3d51a3-7eac-4c22-9e8d-a8b38a0b7bf7" providerId="ADAL" clId="{D2E1E701-5CFC-4247-B095-DEA5E2AE19D0}" dt="2024-09-17T20:01:02.598" v="6802"/>
          <ac:spMkLst>
            <pc:docMk/>
            <pc:sldMk cId="1553286576" sldId="282"/>
            <ac:spMk id="12" creationId="{86909FA0-B515-4681-B7A8-FA281D133B94}"/>
          </ac:spMkLst>
        </pc:spChg>
        <pc:spChg chg="del">
          <ac:chgData name="Tommaso, Chris P., M.S." userId="4e3d51a3-7eac-4c22-9e8d-a8b38a0b7bf7" providerId="ADAL" clId="{D2E1E701-5CFC-4247-B095-DEA5E2AE19D0}" dt="2024-09-17T20:01:02.598" v="6802"/>
          <ac:spMkLst>
            <pc:docMk/>
            <pc:sldMk cId="1553286576" sldId="282"/>
            <ac:spMk id="14" creationId="{21C9FE86-FCC3-4A31-AA1C-C882262B7FE7}"/>
          </ac:spMkLst>
        </pc:spChg>
        <pc:spChg chg="del">
          <ac:chgData name="Tommaso, Chris P., M.S." userId="4e3d51a3-7eac-4c22-9e8d-a8b38a0b7bf7" providerId="ADAL" clId="{D2E1E701-5CFC-4247-B095-DEA5E2AE19D0}" dt="2024-09-17T20:01:02.598" v="6802"/>
          <ac:spMkLst>
            <pc:docMk/>
            <pc:sldMk cId="1553286576" sldId="282"/>
            <ac:spMk id="16" creationId="{7D96243B-ECED-4B71-8E06-AE9A285EAD20}"/>
          </ac:spMkLst>
        </pc:spChg>
        <pc:spChg chg="del">
          <ac:chgData name="Tommaso, Chris P., M.S." userId="4e3d51a3-7eac-4c22-9e8d-a8b38a0b7bf7" providerId="ADAL" clId="{D2E1E701-5CFC-4247-B095-DEA5E2AE19D0}" dt="2024-09-17T20:01:02.598" v="6802"/>
          <ac:spMkLst>
            <pc:docMk/>
            <pc:sldMk cId="1553286576" sldId="282"/>
            <ac:spMk id="18" creationId="{A09989E4-EFDC-4A90-A633-E0525FB4139E}"/>
          </ac:spMkLst>
        </pc:spChg>
      </pc:sldChg>
      <pc:sldChg chg="addSp del delDesignElem">
        <pc:chgData name="Tommaso, Chris P., M.S." userId="4e3d51a3-7eac-4c22-9e8d-a8b38a0b7bf7" providerId="ADAL" clId="{D2E1E701-5CFC-4247-B095-DEA5E2AE19D0}" dt="2024-09-17T20:02:09.417" v="6818"/>
        <pc:sldMkLst>
          <pc:docMk/>
          <pc:sldMk cId="2404654931" sldId="282"/>
        </pc:sldMkLst>
        <pc:spChg chg="add">
          <ac:chgData name="Tommaso, Chris P., M.S." userId="4e3d51a3-7eac-4c22-9e8d-a8b38a0b7bf7" providerId="ADAL" clId="{D2E1E701-5CFC-4247-B095-DEA5E2AE19D0}" dt="2024-09-17T20:02:09.417" v="6818"/>
          <ac:spMkLst>
            <pc:docMk/>
            <pc:sldMk cId="2404654931" sldId="282"/>
            <ac:spMk id="8" creationId="{DEE2AD96-B495-4E06-9291-B71706F728CB}"/>
          </ac:spMkLst>
        </pc:spChg>
        <pc:spChg chg="add">
          <ac:chgData name="Tommaso, Chris P., M.S." userId="4e3d51a3-7eac-4c22-9e8d-a8b38a0b7bf7" providerId="ADAL" clId="{D2E1E701-5CFC-4247-B095-DEA5E2AE19D0}" dt="2024-09-17T20:02:09.417" v="6818"/>
          <ac:spMkLst>
            <pc:docMk/>
            <pc:sldMk cId="2404654931" sldId="282"/>
            <ac:spMk id="10" creationId="{53CF6D67-C5A8-4ADD-9E8E-1E38CA1D3166}"/>
          </ac:spMkLst>
        </pc:spChg>
        <pc:spChg chg="add">
          <ac:chgData name="Tommaso, Chris P., M.S." userId="4e3d51a3-7eac-4c22-9e8d-a8b38a0b7bf7" providerId="ADAL" clId="{D2E1E701-5CFC-4247-B095-DEA5E2AE19D0}" dt="2024-09-17T20:02:09.417" v="6818"/>
          <ac:spMkLst>
            <pc:docMk/>
            <pc:sldMk cId="2404654931" sldId="282"/>
            <ac:spMk id="12" creationId="{86909FA0-B515-4681-B7A8-FA281D133B94}"/>
          </ac:spMkLst>
        </pc:spChg>
        <pc:spChg chg="add">
          <ac:chgData name="Tommaso, Chris P., M.S." userId="4e3d51a3-7eac-4c22-9e8d-a8b38a0b7bf7" providerId="ADAL" clId="{D2E1E701-5CFC-4247-B095-DEA5E2AE19D0}" dt="2024-09-17T20:02:09.417" v="6818"/>
          <ac:spMkLst>
            <pc:docMk/>
            <pc:sldMk cId="2404654931" sldId="282"/>
            <ac:spMk id="14" creationId="{21C9FE86-FCC3-4A31-AA1C-C882262B7FE7}"/>
          </ac:spMkLst>
        </pc:spChg>
        <pc:spChg chg="add">
          <ac:chgData name="Tommaso, Chris P., M.S." userId="4e3d51a3-7eac-4c22-9e8d-a8b38a0b7bf7" providerId="ADAL" clId="{D2E1E701-5CFC-4247-B095-DEA5E2AE19D0}" dt="2024-09-17T20:02:09.417" v="6818"/>
          <ac:spMkLst>
            <pc:docMk/>
            <pc:sldMk cId="2404654931" sldId="282"/>
            <ac:spMk id="16" creationId="{7D96243B-ECED-4B71-8E06-AE9A285EAD20}"/>
          </ac:spMkLst>
        </pc:spChg>
        <pc:spChg chg="add">
          <ac:chgData name="Tommaso, Chris P., M.S." userId="4e3d51a3-7eac-4c22-9e8d-a8b38a0b7bf7" providerId="ADAL" clId="{D2E1E701-5CFC-4247-B095-DEA5E2AE19D0}" dt="2024-09-17T20:02:09.417" v="6818"/>
          <ac:spMkLst>
            <pc:docMk/>
            <pc:sldMk cId="2404654931" sldId="282"/>
            <ac:spMk id="18" creationId="{A09989E4-EFDC-4A90-A633-E0525FB4139E}"/>
          </ac:spMkLst>
        </pc:spChg>
      </pc:sldChg>
    </pc:docChg>
  </pc:docChgLst>
  <pc:docChgLst>
    <pc:chgData name="Tommaso, Chris P., M.S." userId="4e3d51a3-7eac-4c22-9e8d-a8b38a0b7bf7" providerId="ADAL" clId="{7E875A32-0FBE-48E4-8F70-A5C04D8A561A}"/>
    <pc:docChg chg="modSld sldOrd">
      <pc:chgData name="Tommaso, Chris P., M.S." userId="4e3d51a3-7eac-4c22-9e8d-a8b38a0b7bf7" providerId="ADAL" clId="{7E875A32-0FBE-48E4-8F70-A5C04D8A561A}" dt="2024-09-22T14:12:07.257" v="1"/>
      <pc:docMkLst>
        <pc:docMk/>
      </pc:docMkLst>
      <pc:sldChg chg="ord">
        <pc:chgData name="Tommaso, Chris P., M.S." userId="4e3d51a3-7eac-4c22-9e8d-a8b38a0b7bf7" providerId="ADAL" clId="{7E875A32-0FBE-48E4-8F70-A5C04D8A561A}" dt="2024-09-22T14:12:07.257" v="1"/>
        <pc:sldMkLst>
          <pc:docMk/>
          <pc:sldMk cId="1872731440" sldId="257"/>
        </pc:sldMkLst>
      </pc:sldChg>
      <pc:sldChg chg="ord">
        <pc:chgData name="Tommaso, Chris P., M.S." userId="4e3d51a3-7eac-4c22-9e8d-a8b38a0b7bf7" providerId="ADAL" clId="{7E875A32-0FBE-48E4-8F70-A5C04D8A561A}" dt="2024-09-22T14:12:07.257" v="1"/>
        <pc:sldMkLst>
          <pc:docMk/>
          <pc:sldMk cId="928297487" sldId="2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42D04-725A-4192-949B-1133410A4138}" type="datetimeFigureOut">
              <a:rPr lang="en-US" smtClean="0"/>
              <a:t>9/22/2024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9B0E6-9DDA-475D-86BD-51ED8C1F81BC}" type="slidenum">
              <a:rPr lang="en-US" smtClean="0"/>
              <a:t>‹#›</a:t>
            </a:fld>
            <a:endParaRPr lang="en-US"/>
          </a:p>
        </p:txBody>
      </p:sp>
    </p:spTree>
    <p:extLst>
      <p:ext uri="{BB962C8B-B14F-4D97-AF65-F5344CB8AC3E}">
        <p14:creationId xmlns:p14="http://schemas.microsoft.com/office/powerpoint/2010/main" val="3041858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get a good idea of where the future of AI and healthcare are going just by looking at your smartwatch.</a:t>
            </a:r>
          </a:p>
          <a:p>
            <a:r>
              <a:rPr lang="en-US" dirty="0"/>
              <a:t>How many people have a smartwatch?</a:t>
            </a:r>
          </a:p>
          <a:p>
            <a:r>
              <a:rPr lang="en-US" dirty="0"/>
              <a:t>So much data on these devices – heart rate, motion, ECG, temperature, blood oxygen, elevation.</a:t>
            </a:r>
          </a:p>
          <a:p>
            <a:r>
              <a:rPr lang="en-US" dirty="0"/>
              <a:t>Mayo is currently engaged in a study (REGAL) to test whether Apple Watch, used as a long-term monitoring device, can enable early diagnosis of AF?  AI tools developed at Mayo can identify ECGs (that have a normal sinus rhythm) that indicate significant risk for AF.</a:t>
            </a:r>
          </a:p>
          <a:p>
            <a:r>
              <a:rPr lang="en-US" dirty="0"/>
              <a:t>Personal experience – Have you ever woken up in the morning not felling well?  Didn’t sleep well, feel kinda hot or low energy, not sure if you should go to work that day.  For some people that may just be called Monday morning, but I woke up felling like that a couple months ago.  Since I wear a smart watch to sleep, I was able to check my sleep data and see that my wrist temperature overnight was significantly elevated.  I was running a fever and shouldn’t go into work.</a:t>
            </a:r>
          </a:p>
          <a:p>
            <a:r>
              <a:rPr lang="en-US" dirty="0"/>
              <a:t>This is the tip of the iceberg when you think of continuous monitoring and real time alerts and interventions.</a:t>
            </a:r>
          </a:p>
        </p:txBody>
      </p:sp>
      <p:sp>
        <p:nvSpPr>
          <p:cNvPr id="4" name="Slide Number Placeholder 3"/>
          <p:cNvSpPr>
            <a:spLocks noGrp="1"/>
          </p:cNvSpPr>
          <p:nvPr>
            <p:ph type="sldNum" sz="quarter" idx="5"/>
          </p:nvPr>
        </p:nvSpPr>
        <p:spPr/>
        <p:txBody>
          <a:bodyPr/>
          <a:lstStyle/>
          <a:p>
            <a:fld id="{8439B0E6-9DDA-475D-86BD-51ED8C1F81BC}" type="slidenum">
              <a:rPr lang="en-US" smtClean="0"/>
              <a:t>2</a:t>
            </a:fld>
            <a:endParaRPr lang="en-US"/>
          </a:p>
        </p:txBody>
      </p:sp>
    </p:spTree>
    <p:extLst>
      <p:ext uri="{BB962C8B-B14F-4D97-AF65-F5344CB8AC3E}">
        <p14:creationId xmlns:p14="http://schemas.microsoft.com/office/powerpoint/2010/main" val="1536024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reality is that our castles of data are not as secure or permanent as we would like them to be.  </a:t>
            </a:r>
          </a:p>
          <a:p>
            <a:r>
              <a:rPr lang="en-US" dirty="0"/>
              <a:t>The future is trending to putting data into secure cloud environments.  </a:t>
            </a:r>
          </a:p>
          <a:p>
            <a:r>
              <a:rPr lang="en-US" dirty="0"/>
              <a:t>Hospital systems are also looking for ways to share data while maintaining security and privacy.</a:t>
            </a:r>
          </a:p>
          <a:p>
            <a:r>
              <a:rPr lang="en-US" dirty="0"/>
              <a:t>Mayo Clinic Platform</a:t>
            </a:r>
          </a:p>
        </p:txBody>
      </p:sp>
      <p:sp>
        <p:nvSpPr>
          <p:cNvPr id="4" name="Slide Number Placeholder 3"/>
          <p:cNvSpPr>
            <a:spLocks noGrp="1"/>
          </p:cNvSpPr>
          <p:nvPr>
            <p:ph type="sldNum" sz="quarter" idx="5"/>
          </p:nvPr>
        </p:nvSpPr>
        <p:spPr/>
        <p:txBody>
          <a:bodyPr/>
          <a:lstStyle/>
          <a:p>
            <a:fld id="{8439B0E6-9DDA-475D-86BD-51ED8C1F81BC}" type="slidenum">
              <a:rPr lang="en-US" smtClean="0"/>
              <a:t>11</a:t>
            </a:fld>
            <a:endParaRPr lang="en-US"/>
          </a:p>
        </p:txBody>
      </p:sp>
    </p:spTree>
    <p:extLst>
      <p:ext uri="{BB962C8B-B14F-4D97-AF65-F5344CB8AC3E}">
        <p14:creationId xmlns:p14="http://schemas.microsoft.com/office/powerpoint/2010/main" val="144841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Prem</a:t>
            </a:r>
          </a:p>
          <a:p>
            <a:pPr marL="171450" indent="-171450">
              <a:buFont typeface="Arial" panose="020B0604020202020204" pitchFamily="34" charset="0"/>
              <a:buChar char="•"/>
            </a:pPr>
            <a:r>
              <a:rPr lang="en-US" dirty="0"/>
              <a:t>Entry level, capable systems can be relatively easy to get and set up.</a:t>
            </a:r>
          </a:p>
          <a:p>
            <a:pPr marL="171450" indent="-171450">
              <a:buFont typeface="Arial" panose="020B0604020202020204" pitchFamily="34" charset="0"/>
              <a:buChar char="•"/>
            </a:pPr>
            <a:r>
              <a:rPr lang="en-US" dirty="0"/>
              <a:t>Data pipelines can often be easier to set up</a:t>
            </a:r>
          </a:p>
          <a:p>
            <a:pPr marL="171450" indent="-171450">
              <a:buFont typeface="Arial" panose="020B0604020202020204" pitchFamily="34" charset="0"/>
              <a:buChar char="•"/>
            </a:pPr>
            <a:r>
              <a:rPr lang="en-US" dirty="0"/>
              <a:t>Higher level compute resources can quickly become capital intensive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Cloud</a:t>
            </a:r>
          </a:p>
          <a:p>
            <a:pPr marL="171450" indent="-171450">
              <a:buFont typeface="Arial" panose="020B0604020202020204" pitchFamily="34" charset="0"/>
              <a:buChar char="•"/>
            </a:pPr>
            <a:r>
              <a:rPr lang="en-US" dirty="0"/>
              <a:t>No capital, but expenses can quickly add up.</a:t>
            </a:r>
          </a:p>
          <a:p>
            <a:pPr marL="171450" indent="-171450">
              <a:buFont typeface="Arial" panose="020B0604020202020204" pitchFamily="34" charset="0"/>
              <a:buChar char="•"/>
            </a:pPr>
            <a:r>
              <a:rPr lang="en-US" dirty="0"/>
              <a:t>Need capabilities to build data pipelines</a:t>
            </a:r>
          </a:p>
          <a:p>
            <a:pPr marL="171450" indent="-171450">
              <a:buFont typeface="Arial" panose="020B0604020202020204" pitchFamily="34" charset="0"/>
              <a:buChar char="•"/>
            </a:pPr>
            <a:r>
              <a:rPr lang="en-US" dirty="0"/>
              <a:t>Need close monitoring to ensure jobs are turned off</a:t>
            </a:r>
          </a:p>
        </p:txBody>
      </p:sp>
      <p:sp>
        <p:nvSpPr>
          <p:cNvPr id="4" name="Slide Number Placeholder 3"/>
          <p:cNvSpPr>
            <a:spLocks noGrp="1"/>
          </p:cNvSpPr>
          <p:nvPr>
            <p:ph type="sldNum" sz="quarter" idx="5"/>
          </p:nvPr>
        </p:nvSpPr>
        <p:spPr/>
        <p:txBody>
          <a:bodyPr/>
          <a:lstStyle/>
          <a:p>
            <a:fld id="{8439B0E6-9DDA-475D-86BD-51ED8C1F81BC}" type="slidenum">
              <a:rPr lang="en-US" smtClean="0"/>
              <a:t>13</a:t>
            </a:fld>
            <a:endParaRPr lang="en-US"/>
          </a:p>
        </p:txBody>
      </p:sp>
    </p:spTree>
    <p:extLst>
      <p:ext uri="{BB962C8B-B14F-4D97-AF65-F5344CB8AC3E}">
        <p14:creationId xmlns:p14="http://schemas.microsoft.com/office/powerpoint/2010/main" val="119154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Centralized vs. distributed vs mixed</a:t>
            </a:r>
          </a:p>
          <a:p>
            <a:r>
              <a:rPr lang="en-US" dirty="0"/>
              <a:t>Technical team</a:t>
            </a:r>
          </a:p>
          <a:p>
            <a:pPr lvl="1"/>
            <a:r>
              <a:rPr lang="en-US" dirty="0"/>
              <a:t>Maintenance plan</a:t>
            </a:r>
          </a:p>
          <a:p>
            <a:r>
              <a:rPr lang="en-US" dirty="0"/>
              <a:t>Clinicians</a:t>
            </a:r>
          </a:p>
          <a:p>
            <a:r>
              <a:rPr lang="en-US" dirty="0"/>
              <a:t>Administrative leadership</a:t>
            </a:r>
          </a:p>
          <a:p>
            <a:r>
              <a:rPr lang="en-US" dirty="0"/>
              <a:t>Implementation and evaluation</a:t>
            </a:r>
          </a:p>
          <a:p>
            <a:endParaRPr lang="en-US" dirty="0"/>
          </a:p>
          <a:p>
            <a:r>
              <a:rPr lang="en-US" dirty="0"/>
              <a:t>Mayo Clinic has a mixed model:</a:t>
            </a:r>
          </a:p>
          <a:p>
            <a:pPr marL="171450" indent="-171450">
              <a:buFont typeface="Arial" panose="020B0604020202020204" pitchFamily="34" charset="0"/>
              <a:buChar char="•"/>
            </a:pPr>
            <a:r>
              <a:rPr lang="en-US" dirty="0"/>
              <a:t>Distributed resources with Cardiology, Radiology have had teams operating for years.  Neurology hired first Data Scientist back in 2019.  More departments expanding their capabilities.  Some building off grant funded work, increasingly looking for practice funded resources.  </a:t>
            </a:r>
          </a:p>
          <a:p>
            <a:pPr marL="171450" indent="-171450">
              <a:buFont typeface="Arial" panose="020B0604020202020204" pitchFamily="34" charset="0"/>
              <a:buChar char="•"/>
            </a:pPr>
            <a:r>
              <a:rPr lang="en-US" dirty="0"/>
              <a:t>Centralized enablement resources with Center for Digital Health and Mayo Clinic Cloud.  Works closely with IT to enable the infrastructure.  Data pipelines, data engineering, integration into the EHR.  </a:t>
            </a:r>
          </a:p>
          <a:p>
            <a:pPr marL="171450" indent="-171450">
              <a:buFont typeface="Arial" panose="020B0604020202020204" pitchFamily="34" charset="0"/>
              <a:buChar char="•"/>
            </a:pPr>
            <a:r>
              <a:rPr lang="en-US" dirty="0"/>
              <a:t>Centralized resource in the Kern Center for the Science of Health Care Delivery</a:t>
            </a:r>
          </a:p>
        </p:txBody>
      </p:sp>
      <p:sp>
        <p:nvSpPr>
          <p:cNvPr id="4" name="Slide Number Placeholder 3"/>
          <p:cNvSpPr>
            <a:spLocks noGrp="1"/>
          </p:cNvSpPr>
          <p:nvPr>
            <p:ph type="sldNum" sz="quarter" idx="5"/>
          </p:nvPr>
        </p:nvSpPr>
        <p:spPr/>
        <p:txBody>
          <a:bodyPr/>
          <a:lstStyle/>
          <a:p>
            <a:fld id="{8439B0E6-9DDA-475D-86BD-51ED8C1F81BC}" type="slidenum">
              <a:rPr lang="en-US" smtClean="0"/>
              <a:t>14</a:t>
            </a:fld>
            <a:endParaRPr lang="en-US"/>
          </a:p>
        </p:txBody>
      </p:sp>
    </p:spTree>
    <p:extLst>
      <p:ext uri="{BB962C8B-B14F-4D97-AF65-F5344CB8AC3E}">
        <p14:creationId xmlns:p14="http://schemas.microsoft.com/office/powerpoint/2010/main" val="3439561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may be easy to think:</a:t>
            </a:r>
          </a:p>
          <a:p>
            <a:r>
              <a:rPr lang="en-US" dirty="0"/>
              <a:t>-hard part is done, we have the technology and tool to implement AI to solve all our problems</a:t>
            </a:r>
          </a:p>
          <a:p>
            <a:r>
              <a:rPr lang="en-US" dirty="0"/>
              <a:t>-AI can detect disease, serve as chat bots, notify my staff when they miss something</a:t>
            </a:r>
          </a:p>
        </p:txBody>
      </p:sp>
      <p:sp>
        <p:nvSpPr>
          <p:cNvPr id="4" name="Slide Number Placeholder 3"/>
          <p:cNvSpPr>
            <a:spLocks noGrp="1"/>
          </p:cNvSpPr>
          <p:nvPr>
            <p:ph type="sldNum" sz="quarter" idx="5"/>
          </p:nvPr>
        </p:nvSpPr>
        <p:spPr/>
        <p:txBody>
          <a:bodyPr/>
          <a:lstStyle/>
          <a:p>
            <a:fld id="{8439B0E6-9DDA-475D-86BD-51ED8C1F81BC}" type="slidenum">
              <a:rPr lang="en-US" smtClean="0"/>
              <a:t>3</a:t>
            </a:fld>
            <a:endParaRPr lang="en-US"/>
          </a:p>
        </p:txBody>
      </p:sp>
    </p:spTree>
    <p:extLst>
      <p:ext uri="{BB962C8B-B14F-4D97-AF65-F5344CB8AC3E}">
        <p14:creationId xmlns:p14="http://schemas.microsoft.com/office/powerpoint/2010/main" val="1039149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Reality is that we have only just found the mountain.  Advancements in technology have only made training models relatively easy.  Still many challenges in every step of the AI journey.</a:t>
            </a:r>
          </a:p>
        </p:txBody>
      </p:sp>
      <p:sp>
        <p:nvSpPr>
          <p:cNvPr id="4" name="Slide Number Placeholder 3"/>
          <p:cNvSpPr>
            <a:spLocks noGrp="1"/>
          </p:cNvSpPr>
          <p:nvPr>
            <p:ph type="sldNum" sz="quarter" idx="5"/>
          </p:nvPr>
        </p:nvSpPr>
        <p:spPr/>
        <p:txBody>
          <a:bodyPr/>
          <a:lstStyle/>
          <a:p>
            <a:fld id="{8439B0E6-9DDA-475D-86BD-51ED8C1F81BC}" type="slidenum">
              <a:rPr lang="en-US" smtClean="0"/>
              <a:t>4</a:t>
            </a:fld>
            <a:endParaRPr lang="en-US"/>
          </a:p>
        </p:txBody>
      </p:sp>
    </p:spTree>
    <p:extLst>
      <p:ext uri="{BB962C8B-B14F-4D97-AF65-F5344CB8AC3E}">
        <p14:creationId xmlns:p14="http://schemas.microsoft.com/office/powerpoint/2010/main" val="498857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current state healthcare is driven by teams of people.  Our tools and technology is changing, but this is a team sport that still requires face to face interactions with patients and colleagues.</a:t>
            </a:r>
          </a:p>
          <a:p>
            <a:endParaRPr lang="en-US" dirty="0"/>
          </a:p>
        </p:txBody>
      </p:sp>
      <p:sp>
        <p:nvSpPr>
          <p:cNvPr id="4" name="Slide Number Placeholder 3"/>
          <p:cNvSpPr>
            <a:spLocks noGrp="1"/>
          </p:cNvSpPr>
          <p:nvPr>
            <p:ph type="sldNum" sz="quarter" idx="5"/>
          </p:nvPr>
        </p:nvSpPr>
        <p:spPr/>
        <p:txBody>
          <a:bodyPr/>
          <a:lstStyle/>
          <a:p>
            <a:fld id="{8439B0E6-9DDA-475D-86BD-51ED8C1F81BC}" type="slidenum">
              <a:rPr lang="en-US" smtClean="0"/>
              <a:t>5</a:t>
            </a:fld>
            <a:endParaRPr lang="en-US"/>
          </a:p>
        </p:txBody>
      </p:sp>
    </p:spTree>
    <p:extLst>
      <p:ext uri="{BB962C8B-B14F-4D97-AF65-F5344CB8AC3E}">
        <p14:creationId xmlns:p14="http://schemas.microsoft.com/office/powerpoint/2010/main" val="2173977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39B0E6-9DDA-475D-86BD-51ED8C1F81BC}" type="slidenum">
              <a:rPr lang="en-US" smtClean="0"/>
              <a:t>6</a:t>
            </a:fld>
            <a:endParaRPr lang="en-US"/>
          </a:p>
        </p:txBody>
      </p:sp>
    </p:spTree>
    <p:extLst>
      <p:ext uri="{BB962C8B-B14F-4D97-AF65-F5344CB8AC3E}">
        <p14:creationId xmlns:p14="http://schemas.microsoft.com/office/powerpoint/2010/main" val="81695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and privacy</a:t>
            </a:r>
          </a:p>
          <a:p>
            <a:r>
              <a:rPr lang="en-US" dirty="0"/>
              <a:t>Computational resources</a:t>
            </a:r>
          </a:p>
          <a:p>
            <a:r>
              <a:rPr lang="en-US" dirty="0"/>
              <a:t>Human resources</a:t>
            </a:r>
          </a:p>
          <a:p>
            <a:r>
              <a:rPr lang="en-US" dirty="0"/>
              <a:t>External collaborations</a:t>
            </a:r>
          </a:p>
          <a:p>
            <a:endParaRPr lang="en-US" dirty="0"/>
          </a:p>
        </p:txBody>
      </p:sp>
      <p:sp>
        <p:nvSpPr>
          <p:cNvPr id="4" name="Slide Number Placeholder 3"/>
          <p:cNvSpPr>
            <a:spLocks noGrp="1"/>
          </p:cNvSpPr>
          <p:nvPr>
            <p:ph type="sldNum" sz="quarter" idx="5"/>
          </p:nvPr>
        </p:nvSpPr>
        <p:spPr/>
        <p:txBody>
          <a:bodyPr/>
          <a:lstStyle/>
          <a:p>
            <a:fld id="{8439B0E6-9DDA-475D-86BD-51ED8C1F81BC}" type="slidenum">
              <a:rPr lang="en-US" smtClean="0"/>
              <a:t>7</a:t>
            </a:fld>
            <a:endParaRPr lang="en-US"/>
          </a:p>
        </p:txBody>
      </p:sp>
    </p:spTree>
    <p:extLst>
      <p:ext uri="{BB962C8B-B14F-4D97-AF65-F5344CB8AC3E}">
        <p14:creationId xmlns:p14="http://schemas.microsoft.com/office/powerpoint/2010/main" val="1854199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is the foundation for any AI model. It needs to be clean and it needs to be accessible.  </a:t>
            </a:r>
          </a:p>
        </p:txBody>
      </p:sp>
      <p:sp>
        <p:nvSpPr>
          <p:cNvPr id="4" name="Slide Number Placeholder 3"/>
          <p:cNvSpPr>
            <a:spLocks noGrp="1"/>
          </p:cNvSpPr>
          <p:nvPr>
            <p:ph type="sldNum" sz="quarter" idx="5"/>
          </p:nvPr>
        </p:nvSpPr>
        <p:spPr/>
        <p:txBody>
          <a:bodyPr/>
          <a:lstStyle/>
          <a:p>
            <a:fld id="{8439B0E6-9DDA-475D-86BD-51ED8C1F81BC}" type="slidenum">
              <a:rPr lang="en-US" smtClean="0"/>
              <a:t>8</a:t>
            </a:fld>
            <a:endParaRPr lang="en-US"/>
          </a:p>
        </p:txBody>
      </p:sp>
    </p:spTree>
    <p:extLst>
      <p:ext uri="{BB962C8B-B14F-4D97-AF65-F5344CB8AC3E}">
        <p14:creationId xmlns:p14="http://schemas.microsoft.com/office/powerpoint/2010/main" val="2888550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Hospital systems are siloed and have their data behind walls. Maybe a few small gates for some data to go in or out.  But very isolated and remote.  It feels very secure.  We care about our patients, we care about our reputation.  We do not want hackers stealing patient data or locking up our systems.</a:t>
            </a:r>
          </a:p>
          <a:p>
            <a:r>
              <a:rPr lang="en-US" dirty="0"/>
              <a:t>But this also creates isolation.  There are consequences to keeping our data this way.  How can we make models that work well for everyone if we only training it on people within the walls?  Mathematical models are designed to minimize error.  We scrutinize AUC.  What is the false positive rate, what is the sensitivity?</a:t>
            </a:r>
          </a:p>
        </p:txBody>
      </p:sp>
      <p:sp>
        <p:nvSpPr>
          <p:cNvPr id="4" name="Slide Number Placeholder 3"/>
          <p:cNvSpPr>
            <a:spLocks noGrp="1"/>
          </p:cNvSpPr>
          <p:nvPr>
            <p:ph type="sldNum" sz="quarter" idx="5"/>
          </p:nvPr>
        </p:nvSpPr>
        <p:spPr/>
        <p:txBody>
          <a:bodyPr/>
          <a:lstStyle/>
          <a:p>
            <a:fld id="{8439B0E6-9DDA-475D-86BD-51ED8C1F81BC}" type="slidenum">
              <a:rPr lang="en-US" smtClean="0"/>
              <a:t>9</a:t>
            </a:fld>
            <a:endParaRPr lang="en-US"/>
          </a:p>
        </p:txBody>
      </p:sp>
    </p:spTree>
    <p:extLst>
      <p:ext uri="{BB962C8B-B14F-4D97-AF65-F5344CB8AC3E}">
        <p14:creationId xmlns:p14="http://schemas.microsoft.com/office/powerpoint/2010/main" val="1298756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ROC. – Soft poll</a:t>
            </a:r>
          </a:p>
          <a:p>
            <a:r>
              <a:rPr lang="en-US" dirty="0"/>
              <a:t>Most models that are binary classifiers can be adjusted based on the specific situation.  Do we want the model to be very sensitive – pick up every instance?  Or do we want the model to be more specific – minimize false positives.  </a:t>
            </a:r>
          </a:p>
          <a:p>
            <a:r>
              <a:rPr lang="en-US" dirty="0"/>
              <a:t>Walk through example of patient deterioration.</a:t>
            </a:r>
          </a:p>
          <a:p>
            <a:pPr marL="171450" indent="-171450">
              <a:buFont typeface="Arial" panose="020B0604020202020204" pitchFamily="34" charset="0"/>
              <a:buChar char="•"/>
            </a:pPr>
            <a:r>
              <a:rPr lang="en-US" dirty="0"/>
              <a:t>Want to pick up all patients that might be about to deteriorate</a:t>
            </a:r>
          </a:p>
          <a:p>
            <a:pPr marL="171450" indent="-171450">
              <a:buFont typeface="Arial" panose="020B0604020202020204" pitchFamily="34" charset="0"/>
              <a:buChar char="•"/>
            </a:pPr>
            <a:r>
              <a:rPr lang="en-US" dirty="0"/>
              <a:t>But don’t want clinical staff responding to false alarms and losing trust in the tool – cry wolf</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Bring back to diversity</a:t>
            </a:r>
          </a:p>
          <a:p>
            <a:pPr marL="0" indent="0">
              <a:buFont typeface="Arial" panose="020B0604020202020204" pitchFamily="34" charset="0"/>
              <a:buNone/>
            </a:pPr>
            <a:r>
              <a:rPr lang="en-US" dirty="0"/>
              <a:t>Model was trained to move the line further to the upper left – minimize errors.</a:t>
            </a:r>
          </a:p>
          <a:p>
            <a:pPr marL="0" indent="0">
              <a:buFont typeface="Arial" panose="020B0604020202020204" pitchFamily="34" charset="0"/>
              <a:buNone/>
            </a:pPr>
            <a:r>
              <a:rPr lang="en-US" dirty="0"/>
              <a:t>If 80% of training set are white patients – very important to minimize errors from that section of the data.  Increased error from other 20% will still give you a better overall model.  But better for who?</a:t>
            </a:r>
          </a:p>
        </p:txBody>
      </p:sp>
      <p:sp>
        <p:nvSpPr>
          <p:cNvPr id="4" name="Slide Number Placeholder 3"/>
          <p:cNvSpPr>
            <a:spLocks noGrp="1"/>
          </p:cNvSpPr>
          <p:nvPr>
            <p:ph type="sldNum" sz="quarter" idx="5"/>
          </p:nvPr>
        </p:nvSpPr>
        <p:spPr/>
        <p:txBody>
          <a:bodyPr/>
          <a:lstStyle/>
          <a:p>
            <a:fld id="{8439B0E6-9DDA-475D-86BD-51ED8C1F81BC}" type="slidenum">
              <a:rPr lang="en-US" smtClean="0"/>
              <a:t>10</a:t>
            </a:fld>
            <a:endParaRPr lang="en-US"/>
          </a:p>
        </p:txBody>
      </p:sp>
    </p:spTree>
    <p:extLst>
      <p:ext uri="{BB962C8B-B14F-4D97-AF65-F5344CB8AC3E}">
        <p14:creationId xmlns:p14="http://schemas.microsoft.com/office/powerpoint/2010/main" val="307221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5EB1-5781-D4B4-EB0C-633BD54266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6A2362-2496-39CA-C48A-ABE97E250B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C1CCD0-EA6B-50E8-1316-4BE408B830B9}"/>
              </a:ext>
            </a:extLst>
          </p:cNvPr>
          <p:cNvSpPr>
            <a:spLocks noGrp="1"/>
          </p:cNvSpPr>
          <p:nvPr>
            <p:ph type="dt" sz="half" idx="10"/>
          </p:nvPr>
        </p:nvSpPr>
        <p:spPr/>
        <p:txBody>
          <a:bodyPr/>
          <a:lstStyle/>
          <a:p>
            <a:fld id="{22B8C851-31CC-467F-B0CD-A383F1EDE18F}" type="datetimeFigureOut">
              <a:rPr lang="en-US" smtClean="0"/>
              <a:t>9/22/2024</a:t>
            </a:fld>
            <a:endParaRPr lang="en-US"/>
          </a:p>
        </p:txBody>
      </p:sp>
      <p:sp>
        <p:nvSpPr>
          <p:cNvPr id="5" name="Footer Placeholder 4">
            <a:extLst>
              <a:ext uri="{FF2B5EF4-FFF2-40B4-BE49-F238E27FC236}">
                <a16:creationId xmlns:a16="http://schemas.microsoft.com/office/drawing/2014/main" id="{8D689F96-B780-358D-547C-08955204B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2AC11-E52A-3477-BA31-60C3FB2CCEF7}"/>
              </a:ext>
            </a:extLst>
          </p:cNvPr>
          <p:cNvSpPr>
            <a:spLocks noGrp="1"/>
          </p:cNvSpPr>
          <p:nvPr>
            <p:ph type="sldNum" sz="quarter" idx="12"/>
          </p:nvPr>
        </p:nvSpPr>
        <p:spPr/>
        <p:txBody>
          <a:bodyPr/>
          <a:lstStyle/>
          <a:p>
            <a:fld id="{A7227A91-B4B2-4833-BCCD-0B814B96EE94}" type="slidenum">
              <a:rPr lang="en-US" smtClean="0"/>
              <a:t>‹#›</a:t>
            </a:fld>
            <a:endParaRPr lang="en-US"/>
          </a:p>
        </p:txBody>
      </p:sp>
    </p:spTree>
    <p:extLst>
      <p:ext uri="{BB962C8B-B14F-4D97-AF65-F5344CB8AC3E}">
        <p14:creationId xmlns:p14="http://schemas.microsoft.com/office/powerpoint/2010/main" val="25165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0CF2-B408-25C8-8D27-B2C8F1273E3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E0CF56-2518-EEC4-E23C-B1B1A8C8B4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E4DF-6A44-2040-33B3-6585D694AB81}"/>
              </a:ext>
            </a:extLst>
          </p:cNvPr>
          <p:cNvSpPr>
            <a:spLocks noGrp="1"/>
          </p:cNvSpPr>
          <p:nvPr>
            <p:ph type="dt" sz="half" idx="10"/>
          </p:nvPr>
        </p:nvSpPr>
        <p:spPr/>
        <p:txBody>
          <a:bodyPr/>
          <a:lstStyle/>
          <a:p>
            <a:fld id="{22B8C851-31CC-467F-B0CD-A383F1EDE18F}" type="datetimeFigureOut">
              <a:rPr lang="en-US" smtClean="0"/>
              <a:t>9/22/2024</a:t>
            </a:fld>
            <a:endParaRPr lang="en-US"/>
          </a:p>
        </p:txBody>
      </p:sp>
      <p:sp>
        <p:nvSpPr>
          <p:cNvPr id="5" name="Footer Placeholder 4">
            <a:extLst>
              <a:ext uri="{FF2B5EF4-FFF2-40B4-BE49-F238E27FC236}">
                <a16:creationId xmlns:a16="http://schemas.microsoft.com/office/drawing/2014/main" id="{1506FC7F-850E-DE4A-F665-396516DA3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847AE-FD21-FC10-D7F5-223B2CC04006}"/>
              </a:ext>
            </a:extLst>
          </p:cNvPr>
          <p:cNvSpPr>
            <a:spLocks noGrp="1"/>
          </p:cNvSpPr>
          <p:nvPr>
            <p:ph type="sldNum" sz="quarter" idx="12"/>
          </p:nvPr>
        </p:nvSpPr>
        <p:spPr/>
        <p:txBody>
          <a:bodyPr/>
          <a:lstStyle/>
          <a:p>
            <a:fld id="{A7227A91-B4B2-4833-BCCD-0B814B96EE94}" type="slidenum">
              <a:rPr lang="en-US" smtClean="0"/>
              <a:t>‹#›</a:t>
            </a:fld>
            <a:endParaRPr lang="en-US"/>
          </a:p>
        </p:txBody>
      </p:sp>
    </p:spTree>
    <p:extLst>
      <p:ext uri="{BB962C8B-B14F-4D97-AF65-F5344CB8AC3E}">
        <p14:creationId xmlns:p14="http://schemas.microsoft.com/office/powerpoint/2010/main" val="249158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830A06-2AB7-9F33-51C5-175A203F314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56B2E7-B260-5986-6418-0D3E97CF81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5EF809-E0CD-A959-9115-8E5FF1A98A34}"/>
              </a:ext>
            </a:extLst>
          </p:cNvPr>
          <p:cNvSpPr>
            <a:spLocks noGrp="1"/>
          </p:cNvSpPr>
          <p:nvPr>
            <p:ph type="dt" sz="half" idx="10"/>
          </p:nvPr>
        </p:nvSpPr>
        <p:spPr/>
        <p:txBody>
          <a:bodyPr/>
          <a:lstStyle/>
          <a:p>
            <a:fld id="{22B8C851-31CC-467F-B0CD-A383F1EDE18F}" type="datetimeFigureOut">
              <a:rPr lang="en-US" smtClean="0"/>
              <a:t>9/22/2024</a:t>
            </a:fld>
            <a:endParaRPr lang="en-US"/>
          </a:p>
        </p:txBody>
      </p:sp>
      <p:sp>
        <p:nvSpPr>
          <p:cNvPr id="5" name="Footer Placeholder 4">
            <a:extLst>
              <a:ext uri="{FF2B5EF4-FFF2-40B4-BE49-F238E27FC236}">
                <a16:creationId xmlns:a16="http://schemas.microsoft.com/office/drawing/2014/main" id="{E8684816-4F4B-F642-2BA5-787FCBC72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B93E5C-D453-00CE-987C-79B60B7CD2AA}"/>
              </a:ext>
            </a:extLst>
          </p:cNvPr>
          <p:cNvSpPr>
            <a:spLocks noGrp="1"/>
          </p:cNvSpPr>
          <p:nvPr>
            <p:ph type="sldNum" sz="quarter" idx="12"/>
          </p:nvPr>
        </p:nvSpPr>
        <p:spPr/>
        <p:txBody>
          <a:bodyPr/>
          <a:lstStyle/>
          <a:p>
            <a:fld id="{A7227A91-B4B2-4833-BCCD-0B814B96EE94}" type="slidenum">
              <a:rPr lang="en-US" smtClean="0"/>
              <a:t>‹#›</a:t>
            </a:fld>
            <a:endParaRPr lang="en-US"/>
          </a:p>
        </p:txBody>
      </p:sp>
    </p:spTree>
    <p:extLst>
      <p:ext uri="{BB962C8B-B14F-4D97-AF65-F5344CB8AC3E}">
        <p14:creationId xmlns:p14="http://schemas.microsoft.com/office/powerpoint/2010/main" val="905736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9D750-BC0D-A1B8-9A85-3E20C56D75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249B34-6D02-9420-BED0-9BE621F816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408BF-FA40-055D-110F-392378E93814}"/>
              </a:ext>
            </a:extLst>
          </p:cNvPr>
          <p:cNvSpPr>
            <a:spLocks noGrp="1"/>
          </p:cNvSpPr>
          <p:nvPr>
            <p:ph type="dt" sz="half" idx="10"/>
          </p:nvPr>
        </p:nvSpPr>
        <p:spPr/>
        <p:txBody>
          <a:bodyPr/>
          <a:lstStyle/>
          <a:p>
            <a:fld id="{22B8C851-31CC-467F-B0CD-A383F1EDE18F}" type="datetimeFigureOut">
              <a:rPr lang="en-US" smtClean="0"/>
              <a:t>9/22/2024</a:t>
            </a:fld>
            <a:endParaRPr lang="en-US"/>
          </a:p>
        </p:txBody>
      </p:sp>
      <p:sp>
        <p:nvSpPr>
          <p:cNvPr id="5" name="Footer Placeholder 4">
            <a:extLst>
              <a:ext uri="{FF2B5EF4-FFF2-40B4-BE49-F238E27FC236}">
                <a16:creationId xmlns:a16="http://schemas.microsoft.com/office/drawing/2014/main" id="{AB53AA91-D5EA-A532-9AE6-910EC9667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3646E-DFA6-1B65-94DC-107C91ABF74F}"/>
              </a:ext>
            </a:extLst>
          </p:cNvPr>
          <p:cNvSpPr>
            <a:spLocks noGrp="1"/>
          </p:cNvSpPr>
          <p:nvPr>
            <p:ph type="sldNum" sz="quarter" idx="12"/>
          </p:nvPr>
        </p:nvSpPr>
        <p:spPr/>
        <p:txBody>
          <a:bodyPr/>
          <a:lstStyle/>
          <a:p>
            <a:fld id="{A7227A91-B4B2-4833-BCCD-0B814B96EE94}" type="slidenum">
              <a:rPr lang="en-US" smtClean="0"/>
              <a:t>‹#›</a:t>
            </a:fld>
            <a:endParaRPr lang="en-US"/>
          </a:p>
        </p:txBody>
      </p:sp>
    </p:spTree>
    <p:extLst>
      <p:ext uri="{BB962C8B-B14F-4D97-AF65-F5344CB8AC3E}">
        <p14:creationId xmlns:p14="http://schemas.microsoft.com/office/powerpoint/2010/main" val="334566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955F-0585-9243-91BA-2EB8EFC506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382006-D68E-67FF-7092-269E1B9916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0905C9-C3A1-0661-AF27-F661169E6311}"/>
              </a:ext>
            </a:extLst>
          </p:cNvPr>
          <p:cNvSpPr>
            <a:spLocks noGrp="1"/>
          </p:cNvSpPr>
          <p:nvPr>
            <p:ph type="dt" sz="half" idx="10"/>
          </p:nvPr>
        </p:nvSpPr>
        <p:spPr/>
        <p:txBody>
          <a:bodyPr/>
          <a:lstStyle/>
          <a:p>
            <a:fld id="{22B8C851-31CC-467F-B0CD-A383F1EDE18F}" type="datetimeFigureOut">
              <a:rPr lang="en-US" smtClean="0"/>
              <a:t>9/22/2024</a:t>
            </a:fld>
            <a:endParaRPr lang="en-US"/>
          </a:p>
        </p:txBody>
      </p:sp>
      <p:sp>
        <p:nvSpPr>
          <p:cNvPr id="5" name="Footer Placeholder 4">
            <a:extLst>
              <a:ext uri="{FF2B5EF4-FFF2-40B4-BE49-F238E27FC236}">
                <a16:creationId xmlns:a16="http://schemas.microsoft.com/office/drawing/2014/main" id="{A85195F7-EC9E-A65A-517E-AB63F25828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777B5-EAB0-740F-F0A4-66BE5982FC98}"/>
              </a:ext>
            </a:extLst>
          </p:cNvPr>
          <p:cNvSpPr>
            <a:spLocks noGrp="1"/>
          </p:cNvSpPr>
          <p:nvPr>
            <p:ph type="sldNum" sz="quarter" idx="12"/>
          </p:nvPr>
        </p:nvSpPr>
        <p:spPr/>
        <p:txBody>
          <a:bodyPr/>
          <a:lstStyle/>
          <a:p>
            <a:fld id="{A7227A91-B4B2-4833-BCCD-0B814B96EE94}" type="slidenum">
              <a:rPr lang="en-US" smtClean="0"/>
              <a:t>‹#›</a:t>
            </a:fld>
            <a:endParaRPr lang="en-US"/>
          </a:p>
        </p:txBody>
      </p:sp>
    </p:spTree>
    <p:extLst>
      <p:ext uri="{BB962C8B-B14F-4D97-AF65-F5344CB8AC3E}">
        <p14:creationId xmlns:p14="http://schemas.microsoft.com/office/powerpoint/2010/main" val="2649041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A5777-1140-FC50-9387-4CD5D61F35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17B954-023F-F228-DDB0-6DF5EAB805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E37097-E0E7-3B5A-A074-29577C7708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EE49B6-C9D6-928D-C1AF-B39BBA7A34AF}"/>
              </a:ext>
            </a:extLst>
          </p:cNvPr>
          <p:cNvSpPr>
            <a:spLocks noGrp="1"/>
          </p:cNvSpPr>
          <p:nvPr>
            <p:ph type="dt" sz="half" idx="10"/>
          </p:nvPr>
        </p:nvSpPr>
        <p:spPr/>
        <p:txBody>
          <a:bodyPr/>
          <a:lstStyle/>
          <a:p>
            <a:fld id="{22B8C851-31CC-467F-B0CD-A383F1EDE18F}" type="datetimeFigureOut">
              <a:rPr lang="en-US" smtClean="0"/>
              <a:t>9/22/2024</a:t>
            </a:fld>
            <a:endParaRPr lang="en-US"/>
          </a:p>
        </p:txBody>
      </p:sp>
      <p:sp>
        <p:nvSpPr>
          <p:cNvPr id="6" name="Footer Placeholder 5">
            <a:extLst>
              <a:ext uri="{FF2B5EF4-FFF2-40B4-BE49-F238E27FC236}">
                <a16:creationId xmlns:a16="http://schemas.microsoft.com/office/drawing/2014/main" id="{C5AE2AB5-C372-67F6-8C30-920358461A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8688A0-E1C6-4F5D-5E53-C301830DA227}"/>
              </a:ext>
            </a:extLst>
          </p:cNvPr>
          <p:cNvSpPr>
            <a:spLocks noGrp="1"/>
          </p:cNvSpPr>
          <p:nvPr>
            <p:ph type="sldNum" sz="quarter" idx="12"/>
          </p:nvPr>
        </p:nvSpPr>
        <p:spPr/>
        <p:txBody>
          <a:bodyPr/>
          <a:lstStyle/>
          <a:p>
            <a:fld id="{A7227A91-B4B2-4833-BCCD-0B814B96EE94}" type="slidenum">
              <a:rPr lang="en-US" smtClean="0"/>
              <a:t>‹#›</a:t>
            </a:fld>
            <a:endParaRPr lang="en-US"/>
          </a:p>
        </p:txBody>
      </p:sp>
    </p:spTree>
    <p:extLst>
      <p:ext uri="{BB962C8B-B14F-4D97-AF65-F5344CB8AC3E}">
        <p14:creationId xmlns:p14="http://schemas.microsoft.com/office/powerpoint/2010/main" val="1205415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1041-17A4-3771-4412-78CEC43A20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44A60A-6272-BBAA-A8DA-7D0C115F42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1E601B-A8ED-61A9-7065-A641A705A2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2CE690-48FF-E3D7-A7A2-B0A7CF7FDF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29F3F0-156B-D23C-7993-73C564196B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CD187E-F720-421A-48A4-51C3B64C597E}"/>
              </a:ext>
            </a:extLst>
          </p:cNvPr>
          <p:cNvSpPr>
            <a:spLocks noGrp="1"/>
          </p:cNvSpPr>
          <p:nvPr>
            <p:ph type="dt" sz="half" idx="10"/>
          </p:nvPr>
        </p:nvSpPr>
        <p:spPr/>
        <p:txBody>
          <a:bodyPr/>
          <a:lstStyle/>
          <a:p>
            <a:fld id="{22B8C851-31CC-467F-B0CD-A383F1EDE18F}" type="datetimeFigureOut">
              <a:rPr lang="en-US" smtClean="0"/>
              <a:t>9/22/2024</a:t>
            </a:fld>
            <a:endParaRPr lang="en-US"/>
          </a:p>
        </p:txBody>
      </p:sp>
      <p:sp>
        <p:nvSpPr>
          <p:cNvPr id="8" name="Footer Placeholder 7">
            <a:extLst>
              <a:ext uri="{FF2B5EF4-FFF2-40B4-BE49-F238E27FC236}">
                <a16:creationId xmlns:a16="http://schemas.microsoft.com/office/drawing/2014/main" id="{6E92423E-6757-3B66-9732-EF6BF71BC3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1751A9-65A9-3E86-9F46-896975734EB1}"/>
              </a:ext>
            </a:extLst>
          </p:cNvPr>
          <p:cNvSpPr>
            <a:spLocks noGrp="1"/>
          </p:cNvSpPr>
          <p:nvPr>
            <p:ph type="sldNum" sz="quarter" idx="12"/>
          </p:nvPr>
        </p:nvSpPr>
        <p:spPr/>
        <p:txBody>
          <a:bodyPr/>
          <a:lstStyle/>
          <a:p>
            <a:fld id="{A7227A91-B4B2-4833-BCCD-0B814B96EE94}" type="slidenum">
              <a:rPr lang="en-US" smtClean="0"/>
              <a:t>‹#›</a:t>
            </a:fld>
            <a:endParaRPr lang="en-US"/>
          </a:p>
        </p:txBody>
      </p:sp>
    </p:spTree>
    <p:extLst>
      <p:ext uri="{BB962C8B-B14F-4D97-AF65-F5344CB8AC3E}">
        <p14:creationId xmlns:p14="http://schemas.microsoft.com/office/powerpoint/2010/main" val="229956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F347E-0B6C-CB54-C579-CAF0DF6AD0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ACEB09-F6D9-D493-5BCD-201FFF23271B}"/>
              </a:ext>
            </a:extLst>
          </p:cNvPr>
          <p:cNvSpPr>
            <a:spLocks noGrp="1"/>
          </p:cNvSpPr>
          <p:nvPr>
            <p:ph type="dt" sz="half" idx="10"/>
          </p:nvPr>
        </p:nvSpPr>
        <p:spPr/>
        <p:txBody>
          <a:bodyPr/>
          <a:lstStyle/>
          <a:p>
            <a:fld id="{22B8C851-31CC-467F-B0CD-A383F1EDE18F}" type="datetimeFigureOut">
              <a:rPr lang="en-US" smtClean="0"/>
              <a:t>9/22/2024</a:t>
            </a:fld>
            <a:endParaRPr lang="en-US"/>
          </a:p>
        </p:txBody>
      </p:sp>
      <p:sp>
        <p:nvSpPr>
          <p:cNvPr id="4" name="Footer Placeholder 3">
            <a:extLst>
              <a:ext uri="{FF2B5EF4-FFF2-40B4-BE49-F238E27FC236}">
                <a16:creationId xmlns:a16="http://schemas.microsoft.com/office/drawing/2014/main" id="{DF878D66-7A6C-8F77-7983-06A6E5B497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5A45B6-A185-FD66-68A5-7603FC171C1F}"/>
              </a:ext>
            </a:extLst>
          </p:cNvPr>
          <p:cNvSpPr>
            <a:spLocks noGrp="1"/>
          </p:cNvSpPr>
          <p:nvPr>
            <p:ph type="sldNum" sz="quarter" idx="12"/>
          </p:nvPr>
        </p:nvSpPr>
        <p:spPr/>
        <p:txBody>
          <a:bodyPr/>
          <a:lstStyle/>
          <a:p>
            <a:fld id="{A7227A91-B4B2-4833-BCCD-0B814B96EE94}" type="slidenum">
              <a:rPr lang="en-US" smtClean="0"/>
              <a:t>‹#›</a:t>
            </a:fld>
            <a:endParaRPr lang="en-US"/>
          </a:p>
        </p:txBody>
      </p:sp>
    </p:spTree>
    <p:extLst>
      <p:ext uri="{BB962C8B-B14F-4D97-AF65-F5344CB8AC3E}">
        <p14:creationId xmlns:p14="http://schemas.microsoft.com/office/powerpoint/2010/main" val="297152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EEA184-2F34-793A-D91B-69768F26F909}"/>
              </a:ext>
            </a:extLst>
          </p:cNvPr>
          <p:cNvSpPr>
            <a:spLocks noGrp="1"/>
          </p:cNvSpPr>
          <p:nvPr>
            <p:ph type="dt" sz="half" idx="10"/>
          </p:nvPr>
        </p:nvSpPr>
        <p:spPr/>
        <p:txBody>
          <a:bodyPr/>
          <a:lstStyle/>
          <a:p>
            <a:fld id="{22B8C851-31CC-467F-B0CD-A383F1EDE18F}" type="datetimeFigureOut">
              <a:rPr lang="en-US" smtClean="0"/>
              <a:t>9/22/2024</a:t>
            </a:fld>
            <a:endParaRPr lang="en-US"/>
          </a:p>
        </p:txBody>
      </p:sp>
      <p:sp>
        <p:nvSpPr>
          <p:cNvPr id="3" name="Footer Placeholder 2">
            <a:extLst>
              <a:ext uri="{FF2B5EF4-FFF2-40B4-BE49-F238E27FC236}">
                <a16:creationId xmlns:a16="http://schemas.microsoft.com/office/drawing/2014/main" id="{73310DFA-B4D1-C1E8-CCB7-1070D5E76C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F1BF95-BC8B-4913-1D12-A4F209B316EF}"/>
              </a:ext>
            </a:extLst>
          </p:cNvPr>
          <p:cNvSpPr>
            <a:spLocks noGrp="1"/>
          </p:cNvSpPr>
          <p:nvPr>
            <p:ph type="sldNum" sz="quarter" idx="12"/>
          </p:nvPr>
        </p:nvSpPr>
        <p:spPr/>
        <p:txBody>
          <a:bodyPr/>
          <a:lstStyle/>
          <a:p>
            <a:fld id="{A7227A91-B4B2-4833-BCCD-0B814B96EE94}" type="slidenum">
              <a:rPr lang="en-US" smtClean="0"/>
              <a:t>‹#›</a:t>
            </a:fld>
            <a:endParaRPr lang="en-US"/>
          </a:p>
        </p:txBody>
      </p:sp>
    </p:spTree>
    <p:extLst>
      <p:ext uri="{BB962C8B-B14F-4D97-AF65-F5344CB8AC3E}">
        <p14:creationId xmlns:p14="http://schemas.microsoft.com/office/powerpoint/2010/main" val="201064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AE4D-ADBA-BBE9-A29E-EF1848AB5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3EF4BB-F728-11DB-0E69-0AD22B734D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7FB22C-B0EC-9F91-4AEC-E56E2FFBC5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A1D15F-1203-A15E-52EA-1D9D2506FAAA}"/>
              </a:ext>
            </a:extLst>
          </p:cNvPr>
          <p:cNvSpPr>
            <a:spLocks noGrp="1"/>
          </p:cNvSpPr>
          <p:nvPr>
            <p:ph type="dt" sz="half" idx="10"/>
          </p:nvPr>
        </p:nvSpPr>
        <p:spPr/>
        <p:txBody>
          <a:bodyPr/>
          <a:lstStyle/>
          <a:p>
            <a:fld id="{22B8C851-31CC-467F-B0CD-A383F1EDE18F}" type="datetimeFigureOut">
              <a:rPr lang="en-US" smtClean="0"/>
              <a:t>9/22/2024</a:t>
            </a:fld>
            <a:endParaRPr lang="en-US"/>
          </a:p>
        </p:txBody>
      </p:sp>
      <p:sp>
        <p:nvSpPr>
          <p:cNvPr id="6" name="Footer Placeholder 5">
            <a:extLst>
              <a:ext uri="{FF2B5EF4-FFF2-40B4-BE49-F238E27FC236}">
                <a16:creationId xmlns:a16="http://schemas.microsoft.com/office/drawing/2014/main" id="{2EC95DA1-1F27-6003-71A4-F026B579C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AB1E5-6A5D-3C53-05FB-B53B5B127519}"/>
              </a:ext>
            </a:extLst>
          </p:cNvPr>
          <p:cNvSpPr>
            <a:spLocks noGrp="1"/>
          </p:cNvSpPr>
          <p:nvPr>
            <p:ph type="sldNum" sz="quarter" idx="12"/>
          </p:nvPr>
        </p:nvSpPr>
        <p:spPr/>
        <p:txBody>
          <a:bodyPr/>
          <a:lstStyle/>
          <a:p>
            <a:fld id="{A7227A91-B4B2-4833-BCCD-0B814B96EE94}" type="slidenum">
              <a:rPr lang="en-US" smtClean="0"/>
              <a:t>‹#›</a:t>
            </a:fld>
            <a:endParaRPr lang="en-US"/>
          </a:p>
        </p:txBody>
      </p:sp>
    </p:spTree>
    <p:extLst>
      <p:ext uri="{BB962C8B-B14F-4D97-AF65-F5344CB8AC3E}">
        <p14:creationId xmlns:p14="http://schemas.microsoft.com/office/powerpoint/2010/main" val="173279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6D05A-A6F4-1990-20F1-2BBDF12B2F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BEFB74-9125-6AD8-2E70-E0BF4CA549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E7442E-8033-D7D5-552F-42689EBFAF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C3CB11-A916-CD4A-C18D-B280784B510E}"/>
              </a:ext>
            </a:extLst>
          </p:cNvPr>
          <p:cNvSpPr>
            <a:spLocks noGrp="1"/>
          </p:cNvSpPr>
          <p:nvPr>
            <p:ph type="dt" sz="half" idx="10"/>
          </p:nvPr>
        </p:nvSpPr>
        <p:spPr/>
        <p:txBody>
          <a:bodyPr/>
          <a:lstStyle/>
          <a:p>
            <a:fld id="{22B8C851-31CC-467F-B0CD-A383F1EDE18F}" type="datetimeFigureOut">
              <a:rPr lang="en-US" smtClean="0"/>
              <a:t>9/22/2024</a:t>
            </a:fld>
            <a:endParaRPr lang="en-US"/>
          </a:p>
        </p:txBody>
      </p:sp>
      <p:sp>
        <p:nvSpPr>
          <p:cNvPr id="6" name="Footer Placeholder 5">
            <a:extLst>
              <a:ext uri="{FF2B5EF4-FFF2-40B4-BE49-F238E27FC236}">
                <a16:creationId xmlns:a16="http://schemas.microsoft.com/office/drawing/2014/main" id="{AAE4FB3E-DD0B-BE21-EFE4-17BB228C4B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371888-CF24-D039-2519-131B9597D095}"/>
              </a:ext>
            </a:extLst>
          </p:cNvPr>
          <p:cNvSpPr>
            <a:spLocks noGrp="1"/>
          </p:cNvSpPr>
          <p:nvPr>
            <p:ph type="sldNum" sz="quarter" idx="12"/>
          </p:nvPr>
        </p:nvSpPr>
        <p:spPr/>
        <p:txBody>
          <a:bodyPr/>
          <a:lstStyle/>
          <a:p>
            <a:fld id="{A7227A91-B4B2-4833-BCCD-0B814B96EE94}" type="slidenum">
              <a:rPr lang="en-US" smtClean="0"/>
              <a:t>‹#›</a:t>
            </a:fld>
            <a:endParaRPr lang="en-US"/>
          </a:p>
        </p:txBody>
      </p:sp>
    </p:spTree>
    <p:extLst>
      <p:ext uri="{BB962C8B-B14F-4D97-AF65-F5344CB8AC3E}">
        <p14:creationId xmlns:p14="http://schemas.microsoft.com/office/powerpoint/2010/main" val="81750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561C3B-9E1C-CEE8-979A-7CB49AEDEC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5F0497-A8F3-FC0D-8FEF-AED7040BA8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C3844-BF6A-4C9D-56E7-1C696A27BB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B8C851-31CC-467F-B0CD-A383F1EDE18F}" type="datetimeFigureOut">
              <a:rPr lang="en-US" smtClean="0"/>
              <a:t>9/22/2024</a:t>
            </a:fld>
            <a:endParaRPr lang="en-US"/>
          </a:p>
        </p:txBody>
      </p:sp>
      <p:sp>
        <p:nvSpPr>
          <p:cNvPr id="5" name="Footer Placeholder 4">
            <a:extLst>
              <a:ext uri="{FF2B5EF4-FFF2-40B4-BE49-F238E27FC236}">
                <a16:creationId xmlns:a16="http://schemas.microsoft.com/office/drawing/2014/main" id="{30C9D021-9E9C-977A-5FBF-CEBC4B6F8E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885EE94-5935-C2C6-D898-85D1E66AEB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227A91-B4B2-4833-BCCD-0B814B96EE94}" type="slidenum">
              <a:rPr lang="en-US" smtClean="0"/>
              <a:t>‹#›</a:t>
            </a:fld>
            <a:endParaRPr lang="en-US"/>
          </a:p>
        </p:txBody>
      </p:sp>
    </p:spTree>
    <p:extLst>
      <p:ext uri="{BB962C8B-B14F-4D97-AF65-F5344CB8AC3E}">
        <p14:creationId xmlns:p14="http://schemas.microsoft.com/office/powerpoint/2010/main" val="1542022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ommons.wikimedia.org/wiki/File:Roc-draft-xkcd-style.sv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A12128-B3E2-4421-6481-7CD3F47F65AD}"/>
              </a:ext>
            </a:extLst>
          </p:cNvPr>
          <p:cNvSpPr>
            <a:spLocks noGrp="1"/>
          </p:cNvSpPr>
          <p:nvPr>
            <p:ph type="ctrTitle"/>
          </p:nvPr>
        </p:nvSpPr>
        <p:spPr>
          <a:xfrm>
            <a:off x="1386865" y="818984"/>
            <a:ext cx="6596245" cy="3268520"/>
          </a:xfrm>
        </p:spPr>
        <p:txBody>
          <a:bodyPr>
            <a:normAutofit/>
          </a:bodyPr>
          <a:lstStyle/>
          <a:p>
            <a:pPr algn="r"/>
            <a:r>
              <a:rPr lang="en-US" sz="4800">
                <a:solidFill>
                  <a:srgbClr val="FFFFFF"/>
                </a:solidFill>
              </a:rPr>
              <a:t>Embracing the Digital Shift: AI’s Role in Transforming Healthcare</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B2E9B57-1950-BFA6-C877-FD55F09AD1BA}"/>
              </a:ext>
            </a:extLst>
          </p:cNvPr>
          <p:cNvSpPr>
            <a:spLocks noGrp="1"/>
          </p:cNvSpPr>
          <p:nvPr>
            <p:ph type="subTitle" idx="1"/>
          </p:nvPr>
        </p:nvSpPr>
        <p:spPr>
          <a:xfrm>
            <a:off x="1931874" y="4797188"/>
            <a:ext cx="6051236" cy="1241828"/>
          </a:xfrm>
        </p:spPr>
        <p:txBody>
          <a:bodyPr>
            <a:normAutofit/>
          </a:bodyPr>
          <a:lstStyle/>
          <a:p>
            <a:pPr algn="r"/>
            <a:r>
              <a:rPr lang="en-US" sz="2000">
                <a:solidFill>
                  <a:srgbClr val="FFFFFF"/>
                </a:solidFill>
              </a:rPr>
              <a:t>ACHE-WI Annual Conference</a:t>
            </a:r>
          </a:p>
          <a:p>
            <a:pPr algn="r"/>
            <a:r>
              <a:rPr lang="en-US" sz="2000">
                <a:solidFill>
                  <a:srgbClr val="FFFFFF"/>
                </a:solidFill>
              </a:rPr>
              <a:t>September 24, 2024</a:t>
            </a:r>
          </a:p>
          <a:p>
            <a:pPr algn="r"/>
            <a:r>
              <a:rPr lang="en-US" sz="2000">
                <a:solidFill>
                  <a:srgbClr val="FFFFFF"/>
                </a:solidFill>
              </a:rPr>
              <a:t>Chris Tommaso, M.S., FACHE</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6163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OC Curve &amp; AUC Explained with Python Examples">
            <a:extLst>
              <a:ext uri="{FF2B5EF4-FFF2-40B4-BE49-F238E27FC236}">
                <a16:creationId xmlns:a16="http://schemas.microsoft.com/office/drawing/2014/main" id="{CA0B3213-A46D-57A2-6149-04F8A88D9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0"/>
            <a:ext cx="9117013"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2D1A33B-814C-49C1-80E8-54C4CC9FB6B4}"/>
              </a:ext>
            </a:extLst>
          </p:cNvPr>
          <p:cNvSpPr txBox="1"/>
          <p:nvPr/>
        </p:nvSpPr>
        <p:spPr>
          <a:xfrm>
            <a:off x="10210912" y="6394371"/>
            <a:ext cx="1585690" cy="246221"/>
          </a:xfrm>
          <a:prstGeom prst="rect">
            <a:avLst/>
          </a:prstGeom>
          <a:noFill/>
        </p:spPr>
        <p:txBody>
          <a:bodyPr wrap="none" rtlCol="0">
            <a:spAutoFit/>
          </a:bodyPr>
          <a:lstStyle/>
          <a:p>
            <a:r>
              <a:rPr lang="en-US" sz="1000" b="0" i="0" dirty="0">
                <a:solidFill>
                  <a:srgbClr val="575757"/>
                </a:solidFill>
                <a:effectLst/>
                <a:highlight>
                  <a:srgbClr val="FFFFFF"/>
                </a:highlight>
                <a:latin typeface="georgia" panose="02040502050405020303" pitchFamily="18" charset="0"/>
              </a:rPr>
              <a:t>Image credit: </a:t>
            </a:r>
            <a:r>
              <a:rPr lang="en-US" sz="1000" b="0" i="0" u="sng" dirty="0">
                <a:solidFill>
                  <a:srgbClr val="62A6E4"/>
                </a:solidFill>
                <a:effectLst/>
                <a:highlight>
                  <a:srgbClr val="FFFFFF"/>
                </a:highlight>
                <a:latin typeface="georgia" panose="02040502050405020303" pitchFamily="18" charset="0"/>
                <a:hlinkClick r:id="rId4"/>
              </a:rPr>
              <a:t>Wikimedia</a:t>
            </a:r>
            <a:endParaRPr lang="en-US" sz="1000" dirty="0"/>
          </a:p>
        </p:txBody>
      </p:sp>
    </p:spTree>
    <p:extLst>
      <p:ext uri="{BB962C8B-B14F-4D97-AF65-F5344CB8AC3E}">
        <p14:creationId xmlns:p14="http://schemas.microsoft.com/office/powerpoint/2010/main" val="1848581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sand castle on a beach&#10;&#10;Description automatically generated">
            <a:extLst>
              <a:ext uri="{FF2B5EF4-FFF2-40B4-BE49-F238E27FC236}">
                <a16:creationId xmlns:a16="http://schemas.microsoft.com/office/drawing/2014/main" id="{F6E150A1-0377-B361-6275-2D9047A40BC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5746"/>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5EDB726-4A2B-FA6F-8B49-4DFBD7853CC3}"/>
              </a:ext>
            </a:extLst>
          </p:cNvPr>
          <p:cNvSpPr txBox="1"/>
          <p:nvPr/>
        </p:nvSpPr>
        <p:spPr>
          <a:xfrm>
            <a:off x="203200" y="428979"/>
            <a:ext cx="1542410" cy="646331"/>
          </a:xfrm>
          <a:prstGeom prst="rect">
            <a:avLst/>
          </a:prstGeom>
          <a:noFill/>
        </p:spPr>
        <p:txBody>
          <a:bodyPr wrap="none" rtlCol="0">
            <a:spAutoFit/>
          </a:bodyPr>
          <a:lstStyle/>
          <a:p>
            <a:r>
              <a:rPr lang="en-US" sz="3600" dirty="0"/>
              <a:t>Reality</a:t>
            </a:r>
          </a:p>
        </p:txBody>
      </p:sp>
    </p:spTree>
    <p:extLst>
      <p:ext uri="{BB962C8B-B14F-4D97-AF65-F5344CB8AC3E}">
        <p14:creationId xmlns:p14="http://schemas.microsoft.com/office/powerpoint/2010/main" val="1547509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292FC-35C8-5DE1-0890-7B668BA38AE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A359FAD-FE12-5265-0814-0C5F256044D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D6E1979F-D3DB-DBAB-30C2-D07C64D9559F}"/>
              </a:ext>
            </a:extLst>
          </p:cNvPr>
          <p:cNvPicPr>
            <a:picLocks noChangeAspect="1"/>
          </p:cNvPicPr>
          <p:nvPr/>
        </p:nvPicPr>
        <p:blipFill>
          <a:blip r:embed="rId2"/>
          <a:stretch>
            <a:fillRect/>
          </a:stretch>
        </p:blipFill>
        <p:spPr>
          <a:xfrm>
            <a:off x="90295" y="0"/>
            <a:ext cx="12011410" cy="6858000"/>
          </a:xfrm>
          <a:prstGeom prst="rect">
            <a:avLst/>
          </a:prstGeom>
        </p:spPr>
      </p:pic>
    </p:spTree>
    <p:extLst>
      <p:ext uri="{BB962C8B-B14F-4D97-AF65-F5344CB8AC3E}">
        <p14:creationId xmlns:p14="http://schemas.microsoft.com/office/powerpoint/2010/main" val="3739994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a room with many computer servers&#10;&#10;Description automatically generated">
            <a:extLst>
              <a:ext uri="{FF2B5EF4-FFF2-40B4-BE49-F238E27FC236}">
                <a16:creationId xmlns:a16="http://schemas.microsoft.com/office/drawing/2014/main" id="{6B6E6B25-CDE0-3086-1FBB-AAF89CE68D88}"/>
              </a:ext>
            </a:extLst>
          </p:cNvPr>
          <p:cNvPicPr>
            <a:picLocks noChangeAspect="1"/>
          </p:cNvPicPr>
          <p:nvPr/>
        </p:nvPicPr>
        <p:blipFill>
          <a:blip r:embed="rId3">
            <a:extLst>
              <a:ext uri="{28A0092B-C50C-407E-A947-70E740481C1C}">
                <a14:useLocalDpi xmlns:a14="http://schemas.microsoft.com/office/drawing/2010/main" val="0"/>
              </a:ext>
            </a:extLst>
          </a:blip>
          <a:srcRect l="13818" b="9091"/>
          <a:stretch/>
        </p:blipFill>
        <p:spPr>
          <a:xfrm>
            <a:off x="20" y="10"/>
            <a:ext cx="8668492" cy="6857990"/>
          </a:xfrm>
          <a:prstGeom prst="rect">
            <a:avLst/>
          </a:prstGeom>
        </p:spPr>
      </p:pic>
      <p:sp>
        <p:nvSpPr>
          <p:cNvPr id="12" name="Rectangle 11">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tx1"/>
              </a:gs>
              <a:gs pos="35000">
                <a:schemeClr val="tx1">
                  <a:alpha val="76000"/>
                </a:schemeClr>
              </a:gs>
              <a:gs pos="19000">
                <a:schemeClr val="tx1">
                  <a:alpha val="40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92E403-6EC4-E633-0617-3F35B7425A05}"/>
              </a:ext>
            </a:extLst>
          </p:cNvPr>
          <p:cNvSpPr>
            <a:spLocks noGrp="1"/>
          </p:cNvSpPr>
          <p:nvPr>
            <p:ph type="title"/>
          </p:nvPr>
        </p:nvSpPr>
        <p:spPr>
          <a:xfrm>
            <a:off x="8395868" y="1161288"/>
            <a:ext cx="3438144" cy="1124712"/>
          </a:xfrm>
        </p:spPr>
        <p:txBody>
          <a:bodyPr anchor="b">
            <a:normAutofit/>
          </a:bodyPr>
          <a:lstStyle/>
          <a:p>
            <a:r>
              <a:rPr lang="en-US" sz="2800">
                <a:solidFill>
                  <a:schemeClr val="bg1"/>
                </a:solidFill>
              </a:rPr>
              <a:t>Computational Resources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30608E1-084C-337C-A656-1FD331157089}"/>
              </a:ext>
            </a:extLst>
          </p:cNvPr>
          <p:cNvSpPr>
            <a:spLocks noGrp="1"/>
          </p:cNvSpPr>
          <p:nvPr>
            <p:ph idx="1"/>
          </p:nvPr>
        </p:nvSpPr>
        <p:spPr>
          <a:xfrm>
            <a:off x="8395868" y="2718054"/>
            <a:ext cx="3438906" cy="3207258"/>
          </a:xfrm>
        </p:spPr>
        <p:txBody>
          <a:bodyPr anchor="t">
            <a:normAutofit/>
          </a:bodyPr>
          <a:lstStyle/>
          <a:p>
            <a:r>
              <a:rPr lang="en-US" sz="1700">
                <a:solidFill>
                  <a:schemeClr val="bg1"/>
                </a:solidFill>
              </a:rPr>
              <a:t>On prem</a:t>
            </a:r>
          </a:p>
          <a:p>
            <a:r>
              <a:rPr lang="en-US" sz="1700">
                <a:solidFill>
                  <a:schemeClr val="bg1"/>
                </a:solidFill>
              </a:rPr>
              <a:t>Cloud</a:t>
            </a:r>
          </a:p>
        </p:txBody>
      </p:sp>
    </p:spTree>
    <p:extLst>
      <p:ext uri="{BB962C8B-B14F-4D97-AF65-F5344CB8AC3E}">
        <p14:creationId xmlns:p14="http://schemas.microsoft.com/office/powerpoint/2010/main" val="121902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0A1ED06-4733-4020-9C60-81D4D8014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CA3509-3AF9-45FE-93ED-57BB5D5E8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looking at a computer screen&#10;&#10;Description automatically generated">
            <a:extLst>
              <a:ext uri="{FF2B5EF4-FFF2-40B4-BE49-F238E27FC236}">
                <a16:creationId xmlns:a16="http://schemas.microsoft.com/office/drawing/2014/main" id="{37F78E5E-C98C-F963-3747-684DCA13F72B}"/>
              </a:ext>
            </a:extLst>
          </p:cNvPr>
          <p:cNvPicPr>
            <a:picLocks noChangeAspect="1"/>
          </p:cNvPicPr>
          <p:nvPr/>
        </p:nvPicPr>
        <p:blipFill>
          <a:blip r:embed="rId3">
            <a:alphaModFix amt="60000"/>
            <a:extLst>
              <a:ext uri="{28A0092B-C50C-407E-A947-70E740481C1C}">
                <a14:useLocalDpi xmlns:a14="http://schemas.microsoft.com/office/drawing/2010/main" val="0"/>
              </a:ext>
            </a:extLst>
          </a:blip>
          <a:srcRect t="6719" b="10925"/>
          <a:stretch/>
        </p:blipFill>
        <p:spPr>
          <a:xfrm>
            <a:off x="180975" y="182880"/>
            <a:ext cx="11823637" cy="6499784"/>
          </a:xfrm>
          <a:prstGeom prst="rect">
            <a:avLst/>
          </a:prstGeom>
        </p:spPr>
      </p:pic>
      <p:sp>
        <p:nvSpPr>
          <p:cNvPr id="2" name="Title 1">
            <a:extLst>
              <a:ext uri="{FF2B5EF4-FFF2-40B4-BE49-F238E27FC236}">
                <a16:creationId xmlns:a16="http://schemas.microsoft.com/office/drawing/2014/main" id="{4252F5A5-7D39-341B-82C4-6A2BBAAD5BB0}"/>
              </a:ext>
            </a:extLst>
          </p:cNvPr>
          <p:cNvSpPr>
            <a:spLocks noGrp="1"/>
          </p:cNvSpPr>
          <p:nvPr>
            <p:ph type="title"/>
          </p:nvPr>
        </p:nvSpPr>
        <p:spPr>
          <a:xfrm>
            <a:off x="838200" y="525195"/>
            <a:ext cx="10165218" cy="2806506"/>
          </a:xfrm>
        </p:spPr>
        <p:txBody>
          <a:bodyPr anchor="b">
            <a:normAutofit/>
          </a:bodyPr>
          <a:lstStyle/>
          <a:p>
            <a:r>
              <a:rPr lang="en-US" sz="4000" dirty="0">
                <a:solidFill>
                  <a:srgbClr val="FFFFFF"/>
                </a:solidFill>
              </a:rPr>
              <a:t>Human Resources</a:t>
            </a:r>
          </a:p>
        </p:txBody>
      </p:sp>
      <p:sp>
        <p:nvSpPr>
          <p:cNvPr id="3" name="Content Placeholder 2">
            <a:extLst>
              <a:ext uri="{FF2B5EF4-FFF2-40B4-BE49-F238E27FC236}">
                <a16:creationId xmlns:a16="http://schemas.microsoft.com/office/drawing/2014/main" id="{F1583385-BF4F-533C-2628-29227E810E3F}"/>
              </a:ext>
            </a:extLst>
          </p:cNvPr>
          <p:cNvSpPr>
            <a:spLocks noGrp="1"/>
          </p:cNvSpPr>
          <p:nvPr>
            <p:ph idx="1"/>
          </p:nvPr>
        </p:nvSpPr>
        <p:spPr>
          <a:xfrm>
            <a:off x="838200" y="3526300"/>
            <a:ext cx="10165218" cy="2588458"/>
          </a:xfrm>
        </p:spPr>
        <p:txBody>
          <a:bodyPr>
            <a:normAutofit/>
          </a:bodyPr>
          <a:lstStyle/>
          <a:p>
            <a:r>
              <a:rPr lang="en-US" dirty="0">
                <a:solidFill>
                  <a:schemeClr val="bg1"/>
                </a:solidFill>
              </a:rPr>
              <a:t>Centralized vs. distributed vs mixed</a:t>
            </a:r>
          </a:p>
          <a:p>
            <a:r>
              <a:rPr lang="en-US" dirty="0">
                <a:solidFill>
                  <a:schemeClr val="bg1"/>
                </a:solidFill>
              </a:rPr>
              <a:t>Technical team</a:t>
            </a:r>
          </a:p>
          <a:p>
            <a:r>
              <a:rPr lang="en-US" dirty="0">
                <a:solidFill>
                  <a:schemeClr val="bg1"/>
                </a:solidFill>
              </a:rPr>
              <a:t>Clinicians</a:t>
            </a:r>
          </a:p>
          <a:p>
            <a:r>
              <a:rPr lang="en-US" dirty="0">
                <a:solidFill>
                  <a:schemeClr val="bg1"/>
                </a:solidFill>
              </a:rPr>
              <a:t>Administrative leadership</a:t>
            </a:r>
          </a:p>
          <a:p>
            <a:r>
              <a:rPr lang="en-US" dirty="0">
                <a:solidFill>
                  <a:schemeClr val="bg1"/>
                </a:solidFill>
              </a:rPr>
              <a:t>Implementation and evaluation</a:t>
            </a:r>
          </a:p>
          <a:p>
            <a:endParaRPr lang="en-US" sz="2000" dirty="0">
              <a:solidFill>
                <a:schemeClr val="bg1"/>
              </a:solidFill>
            </a:endParaRPr>
          </a:p>
        </p:txBody>
      </p:sp>
    </p:spTree>
    <p:extLst>
      <p:ext uri="{BB962C8B-B14F-4D97-AF65-F5344CB8AC3E}">
        <p14:creationId xmlns:p14="http://schemas.microsoft.com/office/powerpoint/2010/main" val="344637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hand holding a compass in front of a mountain range&#10;&#10;Description automatically generated">
            <a:extLst>
              <a:ext uri="{FF2B5EF4-FFF2-40B4-BE49-F238E27FC236}">
                <a16:creationId xmlns:a16="http://schemas.microsoft.com/office/drawing/2014/main" id="{B9423E03-2AF9-E8D3-3AFD-87BC4AC5107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9091" r="23576"/>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24D3302B-4DF2-E1FF-5FA7-A4A89956305E}"/>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solidFill>
                  <a:schemeClr val="bg1"/>
                </a:solidFill>
              </a:rPr>
              <a:t>Healthcare Leader’s Role</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 Placeholder 1">
            <a:extLst>
              <a:ext uri="{FF2B5EF4-FFF2-40B4-BE49-F238E27FC236}">
                <a16:creationId xmlns:a16="http://schemas.microsoft.com/office/drawing/2014/main" id="{D942C545-0C33-B20B-17DD-C8283C7820E7}"/>
              </a:ext>
            </a:extLst>
          </p:cNvPr>
          <p:cNvSpPr>
            <a:spLocks noGrp="1"/>
          </p:cNvSpPr>
          <p:nvPr>
            <p:ph type="body" sz="half" idx="2"/>
          </p:nvPr>
        </p:nvSpPr>
        <p:spPr>
          <a:xfrm>
            <a:off x="371094" y="2718054"/>
            <a:ext cx="3438906" cy="3207258"/>
          </a:xfrm>
        </p:spPr>
        <p:txBody>
          <a:bodyPr vert="horz" lIns="91440" tIns="45720" rIns="91440" bIns="45720" rtlCol="0" anchor="t">
            <a:normAutofit/>
          </a:bodyPr>
          <a:lstStyle/>
          <a:p>
            <a:pPr marL="285750" indent="-228600">
              <a:buFont typeface="Arial" panose="020B0604020202020204" pitchFamily="34" charset="0"/>
              <a:buChar char="•"/>
            </a:pPr>
            <a:r>
              <a:rPr lang="en-US" sz="1700">
                <a:solidFill>
                  <a:schemeClr val="bg1"/>
                </a:solidFill>
              </a:rPr>
              <a:t>Development</a:t>
            </a:r>
          </a:p>
          <a:p>
            <a:pPr marL="285750" indent="-228600">
              <a:buFont typeface="Arial" panose="020B0604020202020204" pitchFamily="34" charset="0"/>
              <a:buChar char="•"/>
            </a:pPr>
            <a:r>
              <a:rPr lang="en-US" sz="1700">
                <a:solidFill>
                  <a:schemeClr val="bg1"/>
                </a:solidFill>
              </a:rPr>
              <a:t>Validation</a:t>
            </a:r>
          </a:p>
          <a:p>
            <a:pPr marL="285750" indent="-228600">
              <a:buFont typeface="Arial" panose="020B0604020202020204" pitchFamily="34" charset="0"/>
              <a:buChar char="•"/>
            </a:pPr>
            <a:r>
              <a:rPr lang="en-US" sz="1700">
                <a:solidFill>
                  <a:schemeClr val="bg1"/>
                </a:solidFill>
              </a:rPr>
              <a:t>Implementation</a:t>
            </a:r>
          </a:p>
          <a:p>
            <a:pPr marL="285750" indent="-228600">
              <a:buFont typeface="Arial" panose="020B0604020202020204" pitchFamily="34" charset="0"/>
              <a:buChar char="•"/>
            </a:pPr>
            <a:r>
              <a:rPr lang="en-US" sz="1700">
                <a:solidFill>
                  <a:schemeClr val="bg1"/>
                </a:solidFill>
              </a:rPr>
              <a:t>Maintenance</a:t>
            </a:r>
          </a:p>
        </p:txBody>
      </p:sp>
    </p:spTree>
    <p:extLst>
      <p:ext uri="{BB962C8B-B14F-4D97-AF65-F5344CB8AC3E}">
        <p14:creationId xmlns:p14="http://schemas.microsoft.com/office/powerpoint/2010/main" val="4147278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734C9FD-9C38-7A25-EEF6-2A62FD4A1DE3}"/>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sz="4800" kern="1200">
                <a:solidFill>
                  <a:schemeClr val="tx1"/>
                </a:solidFill>
                <a:latin typeface="+mj-lt"/>
                <a:ea typeface="+mj-ea"/>
                <a:cs typeface="+mj-cs"/>
              </a:rPr>
              <a:t>Questions</a:t>
            </a:r>
          </a:p>
        </p:txBody>
      </p:sp>
      <p:sp>
        <p:nvSpPr>
          <p:cNvPr id="25" name="Rectangle 24">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descr="Help">
            <a:extLst>
              <a:ext uri="{FF2B5EF4-FFF2-40B4-BE49-F238E27FC236}">
                <a16:creationId xmlns:a16="http://schemas.microsoft.com/office/drawing/2014/main" id="{BF8CC184-8103-8D02-8903-D1636FCE4E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3907" y="658489"/>
            <a:ext cx="5163022" cy="5163022"/>
          </a:xfrm>
          <a:prstGeom prst="rect">
            <a:avLst/>
          </a:prstGeom>
        </p:spPr>
      </p:pic>
      <p:sp>
        <p:nvSpPr>
          <p:cNvPr id="31" name="Rectangle 30">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190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5D7EE8-F17C-A7F9-1458-9F58C60B880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Learning Objectives</a:t>
            </a:r>
          </a:p>
        </p:txBody>
      </p:sp>
      <p:sp>
        <p:nvSpPr>
          <p:cNvPr id="3" name="Content Placeholder 2">
            <a:extLst>
              <a:ext uri="{FF2B5EF4-FFF2-40B4-BE49-F238E27FC236}">
                <a16:creationId xmlns:a16="http://schemas.microsoft.com/office/drawing/2014/main" id="{0CEA82DA-13ED-BFEC-2CDA-14A1D5D17D48}"/>
              </a:ext>
            </a:extLst>
          </p:cNvPr>
          <p:cNvSpPr>
            <a:spLocks noGrp="1"/>
          </p:cNvSpPr>
          <p:nvPr>
            <p:ph idx="1"/>
          </p:nvPr>
        </p:nvSpPr>
        <p:spPr>
          <a:xfrm>
            <a:off x="4810259" y="649480"/>
            <a:ext cx="6555347" cy="5546047"/>
          </a:xfrm>
        </p:spPr>
        <p:txBody>
          <a:bodyPr anchor="ctr">
            <a:normAutofit/>
          </a:bodyPr>
          <a:lstStyle/>
          <a:p>
            <a:r>
              <a:rPr lang="en-US" sz="2000"/>
              <a:t>Identify current applications of AI in healthcare, such as diagnostic tools, treatment planning, patient engagement, and administrative tasks.</a:t>
            </a:r>
          </a:p>
          <a:p>
            <a:r>
              <a:rPr lang="en-US" sz="2000"/>
              <a:t>Explore future developments in AI and their implications for healthcare delivery.</a:t>
            </a:r>
          </a:p>
          <a:p>
            <a:r>
              <a:rPr lang="en-US" sz="2000"/>
              <a:t>Explore the ethical implications of AI in healthcare, including privacy concerns, data security, and the potential for bias.</a:t>
            </a:r>
          </a:p>
          <a:p>
            <a:r>
              <a:rPr lang="en-US" sz="2000"/>
              <a:t>Identify strategies for integrating AI into healthcare settings.</a:t>
            </a:r>
          </a:p>
          <a:p>
            <a:endParaRPr lang="en-US" sz="2000"/>
          </a:p>
        </p:txBody>
      </p:sp>
    </p:spTree>
    <p:extLst>
      <p:ext uri="{BB962C8B-B14F-4D97-AF65-F5344CB8AC3E}">
        <p14:creationId xmlns:p14="http://schemas.microsoft.com/office/powerpoint/2010/main" val="928297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0E526D-2785-6066-8AF4-762BB9B62444}"/>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Introduction</a:t>
            </a:r>
          </a:p>
        </p:txBody>
      </p:sp>
      <p:sp>
        <p:nvSpPr>
          <p:cNvPr id="3" name="Content Placeholder 2">
            <a:extLst>
              <a:ext uri="{FF2B5EF4-FFF2-40B4-BE49-F238E27FC236}">
                <a16:creationId xmlns:a16="http://schemas.microsoft.com/office/drawing/2014/main" id="{0E20A5C0-6245-A4AB-BDC5-F865B2C32EF4}"/>
              </a:ext>
            </a:extLst>
          </p:cNvPr>
          <p:cNvSpPr>
            <a:spLocks noGrp="1"/>
          </p:cNvSpPr>
          <p:nvPr>
            <p:ph idx="1"/>
          </p:nvPr>
        </p:nvSpPr>
        <p:spPr>
          <a:xfrm>
            <a:off x="6503158" y="649480"/>
            <a:ext cx="4862447" cy="5546047"/>
          </a:xfrm>
        </p:spPr>
        <p:txBody>
          <a:bodyPr anchor="ctr">
            <a:normAutofit/>
          </a:bodyPr>
          <a:lstStyle/>
          <a:p>
            <a:endParaRPr lang="en-US" sz="2000"/>
          </a:p>
        </p:txBody>
      </p:sp>
    </p:spTree>
    <p:extLst>
      <p:ext uri="{BB962C8B-B14F-4D97-AF65-F5344CB8AC3E}">
        <p14:creationId xmlns:p14="http://schemas.microsoft.com/office/powerpoint/2010/main" val="187273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looking at her watch&#10;&#10;Description automatically generated">
            <a:extLst>
              <a:ext uri="{FF2B5EF4-FFF2-40B4-BE49-F238E27FC236}">
                <a16:creationId xmlns:a16="http://schemas.microsoft.com/office/drawing/2014/main" id="{1EA19D1F-07CF-BFCA-23E4-B6AE0E6D45FB}"/>
              </a:ext>
            </a:extLst>
          </p:cNvPr>
          <p:cNvPicPr>
            <a:picLocks noChangeAspect="1"/>
          </p:cNvPicPr>
          <p:nvPr/>
        </p:nvPicPr>
        <p:blipFill>
          <a:blip r:embed="rId3">
            <a:extLst>
              <a:ext uri="{28A0092B-C50C-407E-A947-70E740481C1C}">
                <a14:useLocalDpi xmlns:a14="http://schemas.microsoft.com/office/drawing/2010/main" val="0"/>
              </a:ext>
            </a:extLst>
          </a:blip>
          <a:srcRect t="9091" r="13808"/>
          <a:stretch/>
        </p:blipFill>
        <p:spPr>
          <a:xfrm>
            <a:off x="5179818" y="0"/>
            <a:ext cx="8669532" cy="6857990"/>
          </a:xfrm>
          <a:prstGeom prst="rect">
            <a:avLst/>
          </a:prstGeom>
        </p:spPr>
      </p:pic>
      <p:sp>
        <p:nvSpPr>
          <p:cNvPr id="14" name="Rectangle 13">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2FE504D-47CF-C1FB-F220-3E67567DB626}"/>
              </a:ext>
            </a:extLst>
          </p:cNvPr>
          <p:cNvSpPr>
            <a:spLocks noGrp="1"/>
          </p:cNvSpPr>
          <p:nvPr>
            <p:ph type="title"/>
          </p:nvPr>
        </p:nvSpPr>
        <p:spPr>
          <a:xfrm>
            <a:off x="371094" y="1161288"/>
            <a:ext cx="3438144" cy="1124712"/>
          </a:xfrm>
        </p:spPr>
        <p:txBody>
          <a:bodyPr anchor="b">
            <a:normAutofit/>
          </a:bodyPr>
          <a:lstStyle/>
          <a:p>
            <a:r>
              <a:rPr lang="en-US" sz="2800" dirty="0">
                <a:solidFill>
                  <a:schemeClr val="bg1"/>
                </a:solidFill>
              </a:rPr>
              <a:t>What does the future look like?</a:t>
            </a:r>
          </a:p>
        </p:txBody>
      </p:sp>
      <p:sp>
        <p:nvSpPr>
          <p:cNvPr id="16" name="Rectangle 15">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3646F3DE-716F-6977-DEB7-E9E48822477F}"/>
              </a:ext>
            </a:extLst>
          </p:cNvPr>
          <p:cNvSpPr>
            <a:spLocks noGrp="1"/>
          </p:cNvSpPr>
          <p:nvPr>
            <p:ph idx="1"/>
          </p:nvPr>
        </p:nvSpPr>
        <p:spPr>
          <a:xfrm>
            <a:off x="371094" y="2718054"/>
            <a:ext cx="3438906" cy="3207258"/>
          </a:xfrm>
        </p:spPr>
        <p:txBody>
          <a:bodyPr anchor="t">
            <a:normAutofit/>
          </a:bodyPr>
          <a:lstStyle/>
          <a:p>
            <a:endParaRPr lang="en-US" sz="1700">
              <a:solidFill>
                <a:schemeClr val="bg1"/>
              </a:solidFill>
            </a:endParaRPr>
          </a:p>
        </p:txBody>
      </p:sp>
    </p:spTree>
    <p:extLst>
      <p:ext uri="{BB962C8B-B14F-4D97-AF65-F5344CB8AC3E}">
        <p14:creationId xmlns:p14="http://schemas.microsoft.com/office/powerpoint/2010/main" val="175832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standing on a mountain looking at the sun">
            <a:extLst>
              <a:ext uri="{FF2B5EF4-FFF2-40B4-BE49-F238E27FC236}">
                <a16:creationId xmlns:a16="http://schemas.microsoft.com/office/drawing/2014/main" id="{66FD1111-B95C-8FE4-4E56-26CEC0F5DC6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7870" b="1500"/>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B797B160-1887-C4A0-D3E7-A454C0363620}"/>
              </a:ext>
            </a:extLst>
          </p:cNvPr>
          <p:cNvSpPr txBox="1"/>
          <p:nvPr/>
        </p:nvSpPr>
        <p:spPr>
          <a:xfrm>
            <a:off x="203200" y="428979"/>
            <a:ext cx="5001818" cy="646331"/>
          </a:xfrm>
          <a:prstGeom prst="rect">
            <a:avLst/>
          </a:prstGeom>
          <a:noFill/>
        </p:spPr>
        <p:txBody>
          <a:bodyPr wrap="none" rtlCol="0">
            <a:spAutoFit/>
          </a:bodyPr>
          <a:lstStyle/>
          <a:p>
            <a:r>
              <a:rPr lang="en-US" sz="3600" dirty="0"/>
              <a:t>What many people think</a:t>
            </a:r>
          </a:p>
        </p:txBody>
      </p:sp>
    </p:spTree>
    <p:extLst>
      <p:ext uri="{BB962C8B-B14F-4D97-AF65-F5344CB8AC3E}">
        <p14:creationId xmlns:p14="http://schemas.microsoft.com/office/powerpoint/2010/main" val="1500493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Trango Towers range with snow on top&#10;&#10;Description automatically generated">
            <a:extLst>
              <a:ext uri="{FF2B5EF4-FFF2-40B4-BE49-F238E27FC236}">
                <a16:creationId xmlns:a16="http://schemas.microsoft.com/office/drawing/2014/main" id="{868FBBB0-84D9-A424-B839-2324FE46C371}"/>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8759" b="6987"/>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F6030E0B-18D0-8A4F-FE13-0D01A2A58EF5}"/>
              </a:ext>
            </a:extLst>
          </p:cNvPr>
          <p:cNvSpPr txBox="1"/>
          <p:nvPr/>
        </p:nvSpPr>
        <p:spPr>
          <a:xfrm>
            <a:off x="203200" y="428979"/>
            <a:ext cx="1673856" cy="646331"/>
          </a:xfrm>
          <a:prstGeom prst="rect">
            <a:avLst/>
          </a:prstGeom>
          <a:noFill/>
        </p:spPr>
        <p:txBody>
          <a:bodyPr wrap="none" rtlCol="0">
            <a:spAutoFit/>
          </a:bodyPr>
          <a:lstStyle/>
          <a:p>
            <a:r>
              <a:rPr lang="en-US" sz="3600" dirty="0"/>
              <a:t>Reality:</a:t>
            </a:r>
          </a:p>
        </p:txBody>
      </p:sp>
    </p:spTree>
    <p:extLst>
      <p:ext uri="{BB962C8B-B14F-4D97-AF65-F5344CB8AC3E}">
        <p14:creationId xmlns:p14="http://schemas.microsoft.com/office/powerpoint/2010/main" val="4281969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everal surgeons in a operating room">
            <a:extLst>
              <a:ext uri="{FF2B5EF4-FFF2-40B4-BE49-F238E27FC236}">
                <a16:creationId xmlns:a16="http://schemas.microsoft.com/office/drawing/2014/main" id="{07D49339-7914-61DA-EFB3-A55863BDFB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8130409"/>
          </a:xfrm>
        </p:spPr>
      </p:pic>
      <p:sp>
        <p:nvSpPr>
          <p:cNvPr id="6" name="TextBox 5">
            <a:extLst>
              <a:ext uri="{FF2B5EF4-FFF2-40B4-BE49-F238E27FC236}">
                <a16:creationId xmlns:a16="http://schemas.microsoft.com/office/drawing/2014/main" id="{101DAC4D-78B9-C85C-0AF7-26E82E637437}"/>
              </a:ext>
            </a:extLst>
          </p:cNvPr>
          <p:cNvSpPr txBox="1"/>
          <p:nvPr/>
        </p:nvSpPr>
        <p:spPr>
          <a:xfrm>
            <a:off x="203200" y="428979"/>
            <a:ext cx="2845715" cy="646331"/>
          </a:xfrm>
          <a:prstGeom prst="rect">
            <a:avLst/>
          </a:prstGeom>
          <a:noFill/>
        </p:spPr>
        <p:txBody>
          <a:bodyPr wrap="none" rtlCol="0">
            <a:spAutoFit/>
          </a:bodyPr>
          <a:lstStyle/>
          <a:p>
            <a:r>
              <a:rPr lang="en-US" sz="3600" dirty="0">
                <a:solidFill>
                  <a:schemeClr val="bg1"/>
                </a:solidFill>
              </a:rPr>
              <a:t>Current State</a:t>
            </a:r>
          </a:p>
        </p:txBody>
      </p:sp>
    </p:spTree>
    <p:extLst>
      <p:ext uri="{BB962C8B-B14F-4D97-AF65-F5344CB8AC3E}">
        <p14:creationId xmlns:p14="http://schemas.microsoft.com/office/powerpoint/2010/main" val="78733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D0E526D-2785-6066-8AF4-762BB9B62444}"/>
              </a:ext>
            </a:extLst>
          </p:cNvPr>
          <p:cNvSpPr>
            <a:spLocks noGrp="1"/>
          </p:cNvSpPr>
          <p:nvPr>
            <p:ph type="title"/>
          </p:nvPr>
        </p:nvSpPr>
        <p:spPr>
          <a:xfrm>
            <a:off x="826396" y="586855"/>
            <a:ext cx="4230100" cy="3387497"/>
          </a:xfrm>
        </p:spPr>
        <p:txBody>
          <a:bodyPr anchor="b">
            <a:normAutofit/>
          </a:bodyPr>
          <a:lstStyle/>
          <a:p>
            <a:pPr algn="r"/>
            <a:r>
              <a:rPr lang="en-US" sz="4000" dirty="0">
                <a:solidFill>
                  <a:srgbClr val="FFFFFF"/>
                </a:solidFill>
              </a:rPr>
              <a:t>Adding Value</a:t>
            </a:r>
          </a:p>
        </p:txBody>
      </p:sp>
      <p:sp>
        <p:nvSpPr>
          <p:cNvPr id="3" name="Content Placeholder 2">
            <a:extLst>
              <a:ext uri="{FF2B5EF4-FFF2-40B4-BE49-F238E27FC236}">
                <a16:creationId xmlns:a16="http://schemas.microsoft.com/office/drawing/2014/main" id="{0E20A5C0-6245-A4AB-BDC5-F865B2C32EF4}"/>
              </a:ext>
            </a:extLst>
          </p:cNvPr>
          <p:cNvSpPr>
            <a:spLocks noGrp="1"/>
          </p:cNvSpPr>
          <p:nvPr>
            <p:ph idx="1"/>
          </p:nvPr>
        </p:nvSpPr>
        <p:spPr>
          <a:xfrm>
            <a:off x="6503158" y="649480"/>
            <a:ext cx="4862447" cy="5546047"/>
          </a:xfrm>
        </p:spPr>
        <p:txBody>
          <a:bodyPr anchor="ctr">
            <a:normAutofit/>
          </a:bodyPr>
          <a:lstStyle/>
          <a:p>
            <a:r>
              <a:rPr lang="en-US" sz="2400" dirty="0"/>
              <a:t>Helping us perform tasks</a:t>
            </a:r>
          </a:p>
          <a:p>
            <a:r>
              <a:rPr lang="en-US" sz="2400" dirty="0"/>
              <a:t>Doing tasks we don’t want to do</a:t>
            </a:r>
          </a:p>
          <a:p>
            <a:r>
              <a:rPr lang="en-US" sz="2400" dirty="0"/>
              <a:t>Doing tasks we cannot do</a:t>
            </a:r>
          </a:p>
        </p:txBody>
      </p:sp>
    </p:spTree>
    <p:extLst>
      <p:ext uri="{BB962C8B-B14F-4D97-AF65-F5344CB8AC3E}">
        <p14:creationId xmlns:p14="http://schemas.microsoft.com/office/powerpoint/2010/main" val="130809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machine with a microscope&#10;&#10;Description automatically generated">
            <a:extLst>
              <a:ext uri="{FF2B5EF4-FFF2-40B4-BE49-F238E27FC236}">
                <a16:creationId xmlns:a16="http://schemas.microsoft.com/office/drawing/2014/main" id="{5823B2BB-2643-3110-14A8-EE9C4CB36E3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675" r="21821" b="5665"/>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5D95A2-0FFB-220E-2157-4EB987493847}"/>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bg1"/>
                </a:solidFill>
              </a:rPr>
              <a:t>Developing a Strategy for AI</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366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server&#10;&#10;Description automatically generated">
            <a:extLst>
              <a:ext uri="{FF2B5EF4-FFF2-40B4-BE49-F238E27FC236}">
                <a16:creationId xmlns:a16="http://schemas.microsoft.com/office/drawing/2014/main" id="{6B3A5F18-EEDC-FF56-3E2F-1AB952920B20}"/>
              </a:ext>
            </a:extLst>
          </p:cNvPr>
          <p:cNvPicPr>
            <a:picLocks noChangeAspect="1"/>
          </p:cNvPicPr>
          <p:nvPr/>
        </p:nvPicPr>
        <p:blipFill>
          <a:blip r:embed="rId3">
            <a:extLst>
              <a:ext uri="{28A0092B-C50C-407E-A947-70E740481C1C}">
                <a14:useLocalDpi xmlns:a14="http://schemas.microsoft.com/office/drawing/2010/main" val="0"/>
              </a:ext>
            </a:extLst>
          </a:blip>
          <a:srcRect l="7623" t="9091" r="10218"/>
          <a:stretch/>
        </p:blipFill>
        <p:spPr>
          <a:xfrm>
            <a:off x="20" y="10"/>
            <a:ext cx="8668492" cy="6857990"/>
          </a:xfrm>
          <a:prstGeom prst="rect">
            <a:avLst/>
          </a:prstGeom>
        </p:spPr>
      </p:pic>
      <p:sp>
        <p:nvSpPr>
          <p:cNvPr id="17" name="Rectangle 16">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tx1"/>
              </a:gs>
              <a:gs pos="35000">
                <a:schemeClr val="tx1">
                  <a:alpha val="76000"/>
                </a:schemeClr>
              </a:gs>
              <a:gs pos="19000">
                <a:schemeClr val="tx1">
                  <a:alpha val="40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E056A1-84A0-8E3A-A8C2-4B0C7C1D9A6F}"/>
              </a:ext>
            </a:extLst>
          </p:cNvPr>
          <p:cNvSpPr>
            <a:spLocks noGrp="1"/>
          </p:cNvSpPr>
          <p:nvPr>
            <p:ph type="title"/>
          </p:nvPr>
        </p:nvSpPr>
        <p:spPr>
          <a:xfrm>
            <a:off x="8395868" y="1161288"/>
            <a:ext cx="3438144" cy="1124712"/>
          </a:xfrm>
        </p:spPr>
        <p:txBody>
          <a:bodyPr anchor="b">
            <a:normAutofit/>
          </a:bodyPr>
          <a:lstStyle/>
          <a:p>
            <a:r>
              <a:rPr lang="en-US" sz="2800">
                <a:solidFill>
                  <a:schemeClr val="bg1"/>
                </a:solidFill>
              </a:rPr>
              <a:t>Data and Privacy</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15C1DA7-0463-5586-FB88-7EED28EC2AC6}"/>
              </a:ext>
            </a:extLst>
          </p:cNvPr>
          <p:cNvSpPr>
            <a:spLocks noGrp="1"/>
          </p:cNvSpPr>
          <p:nvPr>
            <p:ph idx="1"/>
          </p:nvPr>
        </p:nvSpPr>
        <p:spPr>
          <a:xfrm>
            <a:off x="8395868" y="2718054"/>
            <a:ext cx="3438906" cy="3207258"/>
          </a:xfrm>
        </p:spPr>
        <p:txBody>
          <a:bodyPr anchor="t">
            <a:normAutofit/>
          </a:bodyPr>
          <a:lstStyle/>
          <a:p>
            <a:r>
              <a:rPr lang="en-US" sz="1700" dirty="0">
                <a:solidFill>
                  <a:schemeClr val="bg1"/>
                </a:solidFill>
              </a:rPr>
              <a:t>What is the current state of your data?</a:t>
            </a:r>
          </a:p>
          <a:p>
            <a:r>
              <a:rPr lang="en-US" sz="1700" dirty="0">
                <a:solidFill>
                  <a:schemeClr val="bg1"/>
                </a:solidFill>
              </a:rPr>
              <a:t>What do you want to do with your data?</a:t>
            </a:r>
          </a:p>
        </p:txBody>
      </p:sp>
    </p:spTree>
    <p:extLst>
      <p:ext uri="{BB962C8B-B14F-4D97-AF65-F5344CB8AC3E}">
        <p14:creationId xmlns:p14="http://schemas.microsoft.com/office/powerpoint/2010/main" val="3151840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Content Placeholder 10" descr="A castle on a hill with mountains in the background with Eilean Donan in the background&#10;&#10;Description automatically generated">
            <a:extLst>
              <a:ext uri="{FF2B5EF4-FFF2-40B4-BE49-F238E27FC236}">
                <a16:creationId xmlns:a16="http://schemas.microsoft.com/office/drawing/2014/main" id="{A85740E9-9CDF-0964-328E-D741CD09E6D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5429"/>
          <a:stretch/>
        </p:blipFill>
        <p:spPr>
          <a:xfrm>
            <a:off x="20" y="1282"/>
            <a:ext cx="12191980" cy="6856718"/>
          </a:xfrm>
          <a:prstGeom prst="rect">
            <a:avLst/>
          </a:prstGeom>
        </p:spPr>
      </p:pic>
      <p:sp>
        <p:nvSpPr>
          <p:cNvPr id="13" name="TextBox 12">
            <a:extLst>
              <a:ext uri="{FF2B5EF4-FFF2-40B4-BE49-F238E27FC236}">
                <a16:creationId xmlns:a16="http://schemas.microsoft.com/office/drawing/2014/main" id="{089D370F-BAD4-5D00-4F21-FA40739D4D92}"/>
              </a:ext>
            </a:extLst>
          </p:cNvPr>
          <p:cNvSpPr txBox="1"/>
          <p:nvPr/>
        </p:nvSpPr>
        <p:spPr>
          <a:xfrm>
            <a:off x="203200" y="428979"/>
            <a:ext cx="3524811" cy="646331"/>
          </a:xfrm>
          <a:prstGeom prst="rect">
            <a:avLst/>
          </a:prstGeom>
          <a:noFill/>
        </p:spPr>
        <p:txBody>
          <a:bodyPr wrap="none" rtlCol="0">
            <a:spAutoFit/>
          </a:bodyPr>
          <a:lstStyle/>
          <a:p>
            <a:r>
              <a:rPr lang="en-US" sz="3600" dirty="0"/>
              <a:t>Current and Past</a:t>
            </a:r>
          </a:p>
        </p:txBody>
      </p:sp>
    </p:spTree>
    <p:extLst>
      <p:ext uri="{BB962C8B-B14F-4D97-AF65-F5344CB8AC3E}">
        <p14:creationId xmlns:p14="http://schemas.microsoft.com/office/powerpoint/2010/main" val="2949725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1372f5f-8e19-4efb-8afe-8eac20a980c4}" enabled="1" method="Standard" siteId="{a25fff9c-3f63-4fb2-9a8a-d9bdd0321f9a}" removed="0"/>
</clbl:labelList>
</file>

<file path=docProps/app.xml><?xml version="1.0" encoding="utf-8"?>
<Properties xmlns="http://schemas.openxmlformats.org/officeDocument/2006/extended-properties" xmlns:vt="http://schemas.openxmlformats.org/officeDocument/2006/docPropsVTypes">
  <TotalTime>2231</TotalTime>
  <Words>1069</Words>
  <Application>Microsoft Office PowerPoint</Application>
  <PresentationFormat>Widescreen</PresentationFormat>
  <Paragraphs>103</Paragraphs>
  <Slides>18</Slides>
  <Notes>12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Aptos Display</vt:lpstr>
      <vt:lpstr>Arial</vt:lpstr>
      <vt:lpstr>Calibri</vt:lpstr>
      <vt:lpstr>georgia</vt:lpstr>
      <vt:lpstr>Office Theme</vt:lpstr>
      <vt:lpstr>Embracing the Digital Shift: AI’s Role in Transforming Healthcare</vt:lpstr>
      <vt:lpstr>What does the future look like?</vt:lpstr>
      <vt:lpstr>PowerPoint Presentation</vt:lpstr>
      <vt:lpstr>PowerPoint Presentation</vt:lpstr>
      <vt:lpstr>PowerPoint Presentation</vt:lpstr>
      <vt:lpstr>Adding Value</vt:lpstr>
      <vt:lpstr>Developing a Strategy for AI</vt:lpstr>
      <vt:lpstr>Data and Privacy</vt:lpstr>
      <vt:lpstr>PowerPoint Presentation</vt:lpstr>
      <vt:lpstr>PowerPoint Presentation</vt:lpstr>
      <vt:lpstr>PowerPoint Presentation</vt:lpstr>
      <vt:lpstr>PowerPoint Presentation</vt:lpstr>
      <vt:lpstr>Computational Resources</vt:lpstr>
      <vt:lpstr>Human Resources</vt:lpstr>
      <vt:lpstr>Healthcare Leader’s Role</vt:lpstr>
      <vt:lpstr>Questions</vt:lpstr>
      <vt:lpstr>Learning Objectives</vt:lpstr>
      <vt:lpstr>Introduction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Tommaso, Chris P., M.S.</dc:creator>
  <cp:lastModifiedBy>Tommaso, Chris P., M.S.</cp:lastModifiedBy>
  <cp:revision>1</cp:revision>
  <dcterms:created xsi:type="dcterms:W3CDTF">2024-09-09T16:50:15Z</dcterms:created>
  <dcterms:modified xsi:type="dcterms:W3CDTF">2024-09-22T14:12:11Z</dcterms:modified>
</cp:coreProperties>
</file>